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2"/>
  </p:notesMasterIdLst>
  <p:sldIdLst>
    <p:sldId id="2128751355" r:id="rId5"/>
    <p:sldId id="2128752252" r:id="rId6"/>
    <p:sldId id="2128752255" r:id="rId7"/>
    <p:sldId id="2128752254" r:id="rId8"/>
    <p:sldId id="2128752256" r:id="rId9"/>
    <p:sldId id="2128752269" r:id="rId10"/>
    <p:sldId id="2128752270" r:id="rId11"/>
    <p:sldId id="2128752554" r:id="rId12"/>
    <p:sldId id="2128752264" r:id="rId13"/>
    <p:sldId id="2128752265" r:id="rId14"/>
    <p:sldId id="2128752267" r:id="rId15"/>
    <p:sldId id="2128752257" r:id="rId16"/>
    <p:sldId id="2128752556" r:id="rId17"/>
    <p:sldId id="2128752560" r:id="rId18"/>
    <p:sldId id="2128752268" r:id="rId19"/>
    <p:sldId id="2128752555" r:id="rId20"/>
    <p:sldId id="212875255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uld (Tritsch), Samantha" initials="FS" lastIdx="158" clrIdx="0">
    <p:extLst>
      <p:ext uri="{19B8F6BF-5375-455C-9EA6-DF929625EA0E}">
        <p15:presenceInfo xmlns:p15="http://schemas.microsoft.com/office/powerpoint/2012/main" userId="S::samantha.fuld@edelmanintelligence.com::49b91ae0-3450-4eb5-a274-7d628dabd63e" providerId="AD"/>
      </p:ext>
    </p:extLst>
  </p:cmAuthor>
  <p:cmAuthor id="2" name="Otto, Maria" initials="OM" lastIdx="43" clrIdx="1">
    <p:extLst>
      <p:ext uri="{19B8F6BF-5375-455C-9EA6-DF929625EA0E}">
        <p15:presenceInfo xmlns:p15="http://schemas.microsoft.com/office/powerpoint/2012/main" userId="S::maria.otto@edelmanintelligence.com::d9e4bbca-afe1-4734-8e5e-9209cb70bd57" providerId="AD"/>
      </p:ext>
    </p:extLst>
  </p:cmAuthor>
  <p:cmAuthor id="3" name="Trippenbach, Philip" initials="TP" lastIdx="11" clrIdx="2">
    <p:extLst>
      <p:ext uri="{19B8F6BF-5375-455C-9EA6-DF929625EA0E}">
        <p15:presenceInfo xmlns:p15="http://schemas.microsoft.com/office/powerpoint/2012/main" userId="S::Philip.Trippenbach@edelman.com::a0a40e00-bc85-4494-8d7f-fd45e2198a20" providerId="AD"/>
      </p:ext>
    </p:extLst>
  </p:cmAuthor>
  <p:cmAuthor id="4" name="Gunton, Toby" initials="GT" lastIdx="29" clrIdx="3">
    <p:extLst>
      <p:ext uri="{19B8F6BF-5375-455C-9EA6-DF929625EA0E}">
        <p15:presenceInfo xmlns:p15="http://schemas.microsoft.com/office/powerpoint/2012/main" userId="S::toby.gunton@edelman.com::68495b2e-b548-4eef-b3d8-cdc118ec5f2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66FE"/>
    <a:srgbClr val="0A0A0A"/>
    <a:srgbClr val="32CCCD"/>
    <a:srgbClr val="9966FF"/>
    <a:srgbClr val="00CCFF"/>
    <a:srgbClr val="10141C"/>
    <a:srgbClr val="1382C6"/>
    <a:srgbClr val="034363"/>
    <a:srgbClr val="7E69AF"/>
    <a:srgbClr val="C2C2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C394E6-78F7-904B-BA5F-574953FF7157}" v="5" dt="2021-03-18T22:13:40.7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91322" autoAdjust="0"/>
  </p:normalViewPr>
  <p:slideViewPr>
    <p:cSldViewPr snapToGrid="0" snapToObjects="1">
      <p:cViewPr varScale="1">
        <p:scale>
          <a:sx n="78" d="100"/>
          <a:sy n="78" d="100"/>
        </p:scale>
        <p:origin x="1200" y="72"/>
      </p:cViewPr>
      <p:guideLst>
        <p:guide pos="3840"/>
        <p:guide orient="horz" pos="216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8F1978-2146-42BD-A1C8-7AA14BEA64FF}" type="datetimeFigureOut">
              <a:rPr lang="en-US" smtClean="0"/>
              <a:t>4/22/2021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007293-793A-4F2A-932D-D0068DD1CB46}" type="slidenum">
              <a:rPr lang="en-US" smtClean="0"/>
              <a:t>‹#›</a:t>
            </a:fld>
            <a:endParaRPr lang="en-US"/>
          </a:p>
        </p:txBody>
      </p:sp>
    </p:spTree>
    <p:extLst>
      <p:ext uri="{BB962C8B-B14F-4D97-AF65-F5344CB8AC3E}">
        <p14:creationId xmlns:p14="http://schemas.microsoft.com/office/powerpoint/2010/main" val="760577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1996A-19BC-48FF-B725-BFB83DAD87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4186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9007293-793A-4F2A-932D-D0068DD1CB46}" type="slidenum">
              <a:rPr lang="en-US" smtClean="0"/>
              <a:t>3</a:t>
            </a:fld>
            <a:endParaRPr lang="en-US"/>
          </a:p>
        </p:txBody>
      </p:sp>
    </p:spTree>
    <p:extLst>
      <p:ext uri="{BB962C8B-B14F-4D97-AF65-F5344CB8AC3E}">
        <p14:creationId xmlns:p14="http://schemas.microsoft.com/office/powerpoint/2010/main" val="1712709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they provide a score for sentiment – this way we can combine scores rather than counting positive/negative</a:t>
            </a:r>
          </a:p>
        </p:txBody>
      </p:sp>
      <p:sp>
        <p:nvSpPr>
          <p:cNvPr id="4" name="Slide Number Placeholder 3"/>
          <p:cNvSpPr>
            <a:spLocks noGrp="1"/>
          </p:cNvSpPr>
          <p:nvPr>
            <p:ph type="sldNum" sz="quarter" idx="5"/>
          </p:nvPr>
        </p:nvSpPr>
        <p:spPr/>
        <p:txBody>
          <a:bodyPr/>
          <a:lstStyle/>
          <a:p>
            <a:fld id="{C9007293-793A-4F2A-932D-D0068DD1CB46}" type="slidenum">
              <a:rPr lang="en-US" smtClean="0"/>
              <a:t>4</a:t>
            </a:fld>
            <a:endParaRPr lang="en-US"/>
          </a:p>
        </p:txBody>
      </p:sp>
    </p:spTree>
    <p:extLst>
      <p:ext uri="{BB962C8B-B14F-4D97-AF65-F5344CB8AC3E}">
        <p14:creationId xmlns:p14="http://schemas.microsoft.com/office/powerpoint/2010/main" val="4281990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1996A-19BC-48FF-B725-BFB83DAD87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284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85F71C-91DF-4689-926C-DFB3D15284BB}"/>
              </a:ext>
            </a:extLst>
          </p:cNvPr>
          <p:cNvSpPr>
            <a:spLocks noGrp="1"/>
          </p:cNvSpPr>
          <p:nvPr>
            <p:ph type="sldNum" sz="quarter" idx="10"/>
          </p:nvPr>
        </p:nvSpPr>
        <p:spPr/>
        <p:txBody>
          <a:bodyPr/>
          <a:lstStyle/>
          <a:p>
            <a:fld id="{E9625C4B-B71B-4BE7-9266-E8021570290B}" type="slidenum">
              <a:rPr lang="en-US" smtClean="0"/>
              <a:pPr/>
              <a:t>‹#›</a:t>
            </a:fld>
            <a:endParaRPr lang="en-US"/>
          </a:p>
        </p:txBody>
      </p:sp>
      <p:sp>
        <p:nvSpPr>
          <p:cNvPr id="4" name="Rectangle 3">
            <a:extLst>
              <a:ext uri="{FF2B5EF4-FFF2-40B4-BE49-F238E27FC236}">
                <a16:creationId xmlns:a16="http://schemas.microsoft.com/office/drawing/2014/main" id="{8C9FF4BD-004D-4D09-852B-5DC7AED9B3F4}"/>
              </a:ext>
            </a:extLst>
          </p:cNvPr>
          <p:cNvSpPr/>
          <p:nvPr userDrawn="1"/>
        </p:nvSpPr>
        <p:spPr>
          <a:xfrm>
            <a:off x="0" y="0"/>
            <a:ext cx="12192000" cy="68687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lag Black" panose="02000000000000000000" pitchFamily="50" charset="0"/>
              <a:ea typeface="+mn-ea"/>
              <a:cs typeface="+mn-cs"/>
            </a:endParaRPr>
          </a:p>
        </p:txBody>
      </p:sp>
      <p:sp>
        <p:nvSpPr>
          <p:cNvPr id="5" name="Title 1">
            <a:extLst>
              <a:ext uri="{FF2B5EF4-FFF2-40B4-BE49-F238E27FC236}">
                <a16:creationId xmlns:a16="http://schemas.microsoft.com/office/drawing/2014/main" id="{F47ADF94-06D7-4784-9835-ADEDB26BC4D0}"/>
              </a:ext>
            </a:extLst>
          </p:cNvPr>
          <p:cNvSpPr txBox="1">
            <a:spLocks/>
          </p:cNvSpPr>
          <p:nvPr userDrawn="1"/>
        </p:nvSpPr>
        <p:spPr>
          <a:xfrm>
            <a:off x="609600" y="2646763"/>
            <a:ext cx="10972800" cy="1400383"/>
          </a:xfrm>
          <a:prstGeom prst="rect">
            <a:avLst/>
          </a:prstGeom>
        </p:spPr>
        <p:txBody>
          <a:bodyPr wrap="square" bIns="0" anchor="t">
            <a:spAutoFit/>
          </a:bodyPr>
          <a:lstStyle>
            <a:lvl1pPr algn="l" defTabSz="914400" rtl="0" eaLnBrk="1" latinLnBrk="0" hangingPunct="1">
              <a:lnSpc>
                <a:spcPct val="90000"/>
              </a:lnSpc>
              <a:spcBef>
                <a:spcPct val="0"/>
              </a:spcBef>
              <a:buNone/>
              <a:defRPr sz="2800" kern="1200" spc="-300" baseline="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150" normalizeH="0" baseline="0" noProof="0">
                <a:ln>
                  <a:noFill/>
                </a:ln>
                <a:solidFill>
                  <a:srgbClr val="FFFFFF"/>
                </a:solidFill>
                <a:effectLst/>
                <a:uLnTx/>
                <a:uFillTx/>
                <a:latin typeface="Verlag Light" pitchFamily="50" charset="0"/>
                <a:ea typeface="+mj-ea"/>
                <a:cs typeface="+mj-cs"/>
              </a:rPr>
              <a:t>EDELMAN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150" normalizeH="0" baseline="0" noProof="0">
                <a:ln>
                  <a:noFill/>
                </a:ln>
                <a:solidFill>
                  <a:srgbClr val="FFFFFF"/>
                </a:solidFill>
                <a:effectLst/>
                <a:uLnTx/>
                <a:uFillTx/>
                <a:latin typeface="Verlag Black" panose="02000000000000000000" pitchFamily="50" charset="0"/>
                <a:ea typeface="+mj-ea"/>
                <a:cs typeface="+mj-cs"/>
              </a:rPr>
              <a:t>DATA &amp; INTELLIGENCE (DxI)</a:t>
            </a:r>
          </a:p>
        </p:txBody>
      </p:sp>
      <p:sp>
        <p:nvSpPr>
          <p:cNvPr id="6" name="Footer Placeholder 4">
            <a:extLst>
              <a:ext uri="{FF2B5EF4-FFF2-40B4-BE49-F238E27FC236}">
                <a16:creationId xmlns:a16="http://schemas.microsoft.com/office/drawing/2014/main" id="{09AEBC30-177A-4C08-B996-906F0143AF49}"/>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cxnSp>
        <p:nvCxnSpPr>
          <p:cNvPr id="8" name="Straight Connector 7">
            <a:extLst>
              <a:ext uri="{FF2B5EF4-FFF2-40B4-BE49-F238E27FC236}">
                <a16:creationId xmlns:a16="http://schemas.microsoft.com/office/drawing/2014/main" id="{E93B8CD9-57B5-45B8-8958-FED0EB7D27A8}"/>
              </a:ext>
            </a:extLst>
          </p:cNvPr>
          <p:cNvCxnSpPr>
            <a:cxnSpLocks/>
          </p:cNvCxnSpPr>
          <p:nvPr userDrawn="1"/>
        </p:nvCxnSpPr>
        <p:spPr>
          <a:xfrm flipH="1">
            <a:off x="727546" y="4237267"/>
            <a:ext cx="8048154" cy="0"/>
          </a:xfrm>
          <a:prstGeom prst="line">
            <a:avLst/>
          </a:prstGeom>
          <a:ln w="19050">
            <a:solidFill>
              <a:srgbClr val="00CC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4CD16A6-5AA2-4016-8DF5-8F4269B9BDD7}"/>
              </a:ext>
            </a:extLst>
          </p:cNvPr>
          <p:cNvSpPr>
            <a:spLocks noGrp="1"/>
          </p:cNvSpPr>
          <p:nvPr>
            <p:ph type="title" hasCustomPrompt="1"/>
          </p:nvPr>
        </p:nvSpPr>
        <p:spPr>
          <a:xfrm>
            <a:off x="727546" y="4518263"/>
            <a:ext cx="10972800" cy="246221"/>
          </a:xfrm>
        </p:spPr>
        <p:txBody>
          <a:bodyPr wrap="square" bIns="0" anchor="t">
            <a:spAutoFit/>
          </a:bodyPr>
          <a:lstStyle>
            <a:lvl1pPr>
              <a:defRPr lang="en-US" sz="1600" i="0" kern="1200" spc="120" dirty="0" smtClean="0">
                <a:solidFill>
                  <a:srgbClr val="FFFFFF"/>
                </a:solidFill>
                <a:latin typeface="Verlag Light"/>
                <a:ea typeface="+mn-ea"/>
                <a:cs typeface="+mn-cs"/>
              </a:defRPr>
            </a:lvl1pPr>
          </a:lstStyle>
          <a:p>
            <a:pPr marL="0" marR="0" lvl="0" indent="0" fontAlgn="auto">
              <a:lnSpc>
                <a:spcPct val="100000"/>
              </a:lnSpc>
              <a:spcBef>
                <a:spcPts val="0"/>
              </a:spcBef>
              <a:spcAft>
                <a:spcPts val="0"/>
              </a:spcAft>
              <a:buClrTx/>
              <a:buSzTx/>
              <a:buFontTx/>
              <a:tabLst/>
            </a:pPr>
            <a:r>
              <a:rPr lang="en-US"/>
              <a:t>CLICK TO EDIT MASTER TITLE STYLE</a:t>
            </a:r>
          </a:p>
        </p:txBody>
      </p:sp>
    </p:spTree>
    <p:extLst>
      <p:ext uri="{BB962C8B-B14F-4D97-AF65-F5344CB8AC3E}">
        <p14:creationId xmlns:p14="http://schemas.microsoft.com/office/powerpoint/2010/main" val="956851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0A5FA78-A01B-4EED-8D9A-AD0F5291530B}"/>
              </a:ext>
            </a:extLst>
          </p:cNvPr>
          <p:cNvGrpSpPr/>
          <p:nvPr userDrawn="1"/>
        </p:nvGrpSpPr>
        <p:grpSpPr>
          <a:xfrm>
            <a:off x="0" y="-10732"/>
            <a:ext cx="12192000" cy="6873348"/>
            <a:chOff x="0" y="-10732"/>
            <a:chExt cx="10972791" cy="6873348"/>
          </a:xfrm>
        </p:grpSpPr>
        <p:sp>
          <p:nvSpPr>
            <p:cNvPr id="9" name="Rectangle 8">
              <a:extLst>
                <a:ext uri="{FF2B5EF4-FFF2-40B4-BE49-F238E27FC236}">
                  <a16:creationId xmlns:a16="http://schemas.microsoft.com/office/drawing/2014/main" id="{73D35045-AF3F-4082-AB12-0A8F1A91F0FE}"/>
                </a:ext>
              </a:extLst>
            </p:cNvPr>
            <p:cNvSpPr/>
            <p:nvPr/>
          </p:nvSpPr>
          <p:spPr>
            <a:xfrm>
              <a:off x="0" y="-6116"/>
              <a:ext cx="3657597" cy="68687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a typeface="+mn-ea"/>
                <a:cs typeface="+mn-cs"/>
              </a:endParaRPr>
            </a:p>
          </p:txBody>
        </p:sp>
        <p:sp>
          <p:nvSpPr>
            <p:cNvPr id="10" name="Rectangle 9">
              <a:extLst>
                <a:ext uri="{FF2B5EF4-FFF2-40B4-BE49-F238E27FC236}">
                  <a16:creationId xmlns:a16="http://schemas.microsoft.com/office/drawing/2014/main" id="{D13F9342-29C0-448B-B49A-AE4C40AC75DC}"/>
                </a:ext>
              </a:extLst>
            </p:cNvPr>
            <p:cNvSpPr/>
            <p:nvPr/>
          </p:nvSpPr>
          <p:spPr>
            <a:xfrm>
              <a:off x="3657597" y="-10732"/>
              <a:ext cx="3657597" cy="6868732"/>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a typeface="+mn-ea"/>
                <a:cs typeface="+mn-cs"/>
              </a:endParaRPr>
            </a:p>
          </p:txBody>
        </p:sp>
        <p:sp>
          <p:nvSpPr>
            <p:cNvPr id="11" name="Rectangle 10">
              <a:extLst>
                <a:ext uri="{FF2B5EF4-FFF2-40B4-BE49-F238E27FC236}">
                  <a16:creationId xmlns:a16="http://schemas.microsoft.com/office/drawing/2014/main" id="{DA171B0E-7DD6-40D6-ACBE-55EAFDB9EB4D}"/>
                </a:ext>
              </a:extLst>
            </p:cNvPr>
            <p:cNvSpPr/>
            <p:nvPr/>
          </p:nvSpPr>
          <p:spPr>
            <a:xfrm>
              <a:off x="7315194" y="-10732"/>
              <a:ext cx="3657597" cy="6868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a typeface="+mn-ea"/>
                <a:cs typeface="+mn-cs"/>
              </a:endParaRPr>
            </a:p>
          </p:txBody>
        </p:sp>
      </p:grpSp>
      <p:sp>
        <p:nvSpPr>
          <p:cNvPr id="3" name="Slide Number Placeholder 2">
            <a:extLst>
              <a:ext uri="{FF2B5EF4-FFF2-40B4-BE49-F238E27FC236}">
                <a16:creationId xmlns:a16="http://schemas.microsoft.com/office/drawing/2014/main" id="{8B516A87-EECC-4055-A718-2B630D6DFDDF}"/>
              </a:ext>
            </a:extLst>
          </p:cNvPr>
          <p:cNvSpPr>
            <a:spLocks noGrp="1"/>
          </p:cNvSpPr>
          <p:nvPr>
            <p:ph type="sldNum" sz="quarter" idx="10"/>
          </p:nvPr>
        </p:nvSpPr>
        <p:spPr/>
        <p:txBody>
          <a:bodyPr/>
          <a:lstStyle/>
          <a:p>
            <a:fld id="{E9625C4B-B71B-4BE7-9266-E8021570290B}" type="slidenum">
              <a:rPr lang="en-US" smtClean="0"/>
              <a:pPr/>
              <a:t>‹#›</a:t>
            </a:fld>
            <a:endParaRPr lang="en-US"/>
          </a:p>
        </p:txBody>
      </p:sp>
      <p:sp>
        <p:nvSpPr>
          <p:cNvPr id="12" name="Isosceles Triangle 11">
            <a:extLst>
              <a:ext uri="{FF2B5EF4-FFF2-40B4-BE49-F238E27FC236}">
                <a16:creationId xmlns:a16="http://schemas.microsoft.com/office/drawing/2014/main" id="{E8A735D0-FC30-44BC-B41F-9C78A7537740}"/>
              </a:ext>
            </a:extLst>
          </p:cNvPr>
          <p:cNvSpPr/>
          <p:nvPr userDrawn="1"/>
        </p:nvSpPr>
        <p:spPr>
          <a:xfrm rot="5400000">
            <a:off x="3738185" y="3269908"/>
            <a:ext cx="965667" cy="35267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Light"/>
              <a:ea typeface="+mn-ea"/>
              <a:cs typeface="+mn-cs"/>
            </a:endParaRPr>
          </a:p>
        </p:txBody>
      </p:sp>
      <p:sp>
        <p:nvSpPr>
          <p:cNvPr id="13" name="Isosceles Triangle 12">
            <a:extLst>
              <a:ext uri="{FF2B5EF4-FFF2-40B4-BE49-F238E27FC236}">
                <a16:creationId xmlns:a16="http://schemas.microsoft.com/office/drawing/2014/main" id="{B648418C-1D81-46C7-9AF3-974E07B25DC2}"/>
              </a:ext>
            </a:extLst>
          </p:cNvPr>
          <p:cNvSpPr/>
          <p:nvPr userDrawn="1"/>
        </p:nvSpPr>
        <p:spPr>
          <a:xfrm rot="5400000">
            <a:off x="7814883" y="3247294"/>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Light"/>
              <a:ea typeface="+mn-ea"/>
              <a:cs typeface="+mn-cs"/>
            </a:endParaRPr>
          </a:p>
        </p:txBody>
      </p:sp>
      <p:cxnSp>
        <p:nvCxnSpPr>
          <p:cNvPr id="15" name="Straight Connector 14">
            <a:extLst>
              <a:ext uri="{FF2B5EF4-FFF2-40B4-BE49-F238E27FC236}">
                <a16:creationId xmlns:a16="http://schemas.microsoft.com/office/drawing/2014/main" id="{4CF92E90-C6BF-4E25-B334-5D665D4C1303}"/>
              </a:ext>
            </a:extLst>
          </p:cNvPr>
          <p:cNvCxnSpPr>
            <a:cxnSpLocks/>
          </p:cNvCxnSpPr>
          <p:nvPr userDrawn="1"/>
        </p:nvCxnSpPr>
        <p:spPr>
          <a:xfrm flipH="1">
            <a:off x="623460" y="2144685"/>
            <a:ext cx="201168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Footer Placeholder 4">
            <a:extLst>
              <a:ext uri="{FF2B5EF4-FFF2-40B4-BE49-F238E27FC236}">
                <a16:creationId xmlns:a16="http://schemas.microsoft.com/office/drawing/2014/main" id="{61B2E68C-3D11-4699-BACC-12CC63142198}"/>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
        <p:nvSpPr>
          <p:cNvPr id="17" name="Title 1">
            <a:extLst>
              <a:ext uri="{FF2B5EF4-FFF2-40B4-BE49-F238E27FC236}">
                <a16:creationId xmlns:a16="http://schemas.microsoft.com/office/drawing/2014/main" id="{9EB6D632-9A38-4F1E-B423-3FE3D8A27A3A}"/>
              </a:ext>
            </a:extLst>
          </p:cNvPr>
          <p:cNvSpPr>
            <a:spLocks noGrp="1"/>
          </p:cNvSpPr>
          <p:nvPr>
            <p:ph type="title" hasCustomPrompt="1"/>
          </p:nvPr>
        </p:nvSpPr>
        <p:spPr>
          <a:xfrm>
            <a:off x="609600" y="2427121"/>
            <a:ext cx="2729345" cy="1228028"/>
          </a:xfrm>
        </p:spPr>
        <p:txBody>
          <a:bodyPr/>
          <a:lstStyle>
            <a:lvl1pPr>
              <a:lnSpc>
                <a:spcPct val="100000"/>
              </a:lnSpc>
              <a:defRPr kumimoji="0" lang="en-US" sz="2400" b="0" i="0" u="none" strike="noStrike" kern="1200" cap="none" spc="150" normalizeH="0" baseline="0" smtClean="0">
                <a:ln>
                  <a:noFill/>
                </a:ln>
                <a:solidFill>
                  <a:schemeClr val="bg1"/>
                </a:solidFill>
                <a:effectLst/>
                <a:uLnTx/>
                <a:uFillTx/>
                <a:latin typeface="Verlag Black"/>
                <a:ea typeface="+mn-ea"/>
                <a:cs typeface="+mn-cs"/>
              </a:defRPr>
            </a:lvl1pPr>
          </a:lstStyle>
          <a:p>
            <a:r>
              <a:rPr lang="en-US"/>
              <a:t>CLICK TO EDIT MASTER TITLE STYLE</a:t>
            </a:r>
          </a:p>
        </p:txBody>
      </p:sp>
    </p:spTree>
    <p:extLst>
      <p:ext uri="{BB962C8B-B14F-4D97-AF65-F5344CB8AC3E}">
        <p14:creationId xmlns:p14="http://schemas.microsoft.com/office/powerpoint/2010/main" val="369878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60AC0-0277-4C41-9557-7F3909A7228A}"/>
              </a:ext>
            </a:extLst>
          </p:cNvPr>
          <p:cNvSpPr>
            <a:spLocks noGrp="1"/>
          </p:cNvSpPr>
          <p:nvPr>
            <p:ph type="title" hasCustomPrompt="1"/>
          </p:nvPr>
        </p:nvSpPr>
        <p:spPr>
          <a:xfrm>
            <a:off x="600600" y="3117934"/>
            <a:ext cx="4474320" cy="895630"/>
          </a:xfrm>
          <a:noFill/>
        </p:spPr>
        <p:txBody>
          <a:bodyPr wrap="square" rtlCol="0" anchor="t">
            <a:spAutoFit/>
          </a:bodyPr>
          <a:lstStyle>
            <a:lvl1pPr>
              <a:defRPr lang="en-US" spc="150" dirty="0">
                <a:latin typeface="Verlag Black"/>
                <a:ea typeface="+mn-ea"/>
                <a:cs typeface="+mn-cs"/>
              </a:defRPr>
            </a:lvl1pPr>
          </a:lstStyle>
          <a:p>
            <a:pPr marL="0" lvl="0"/>
            <a:r>
              <a:rPr lang="en-US"/>
              <a:t>CLICK TO EDIT MASTER TITLE STYLE</a:t>
            </a:r>
          </a:p>
        </p:txBody>
      </p:sp>
      <p:sp>
        <p:nvSpPr>
          <p:cNvPr id="4" name="Rectangle 3">
            <a:extLst>
              <a:ext uri="{FF2B5EF4-FFF2-40B4-BE49-F238E27FC236}">
                <a16:creationId xmlns:a16="http://schemas.microsoft.com/office/drawing/2014/main" id="{C46CC4B0-4166-4D22-8CEE-8C1565446338}"/>
              </a:ext>
            </a:extLst>
          </p:cNvPr>
          <p:cNvSpPr/>
          <p:nvPr userDrawn="1"/>
        </p:nvSpPr>
        <p:spPr>
          <a:xfrm>
            <a:off x="6096000" y="0"/>
            <a:ext cx="6095999" cy="6858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chemeClr val="bg1"/>
              </a:solidFill>
              <a:effectLst/>
              <a:uLnTx/>
              <a:uFillTx/>
              <a:latin typeface="Verlag Black" panose="02000000000000000000" pitchFamily="50" charset="0"/>
            </a:endParaRPr>
          </a:p>
        </p:txBody>
      </p:sp>
      <p:cxnSp>
        <p:nvCxnSpPr>
          <p:cNvPr id="6" name="Straight Connector 5">
            <a:extLst>
              <a:ext uri="{FF2B5EF4-FFF2-40B4-BE49-F238E27FC236}">
                <a16:creationId xmlns:a16="http://schemas.microsoft.com/office/drawing/2014/main" id="{312C2B29-2FC8-4EE0-887E-ABEB2DB3D80F}"/>
              </a:ext>
            </a:extLst>
          </p:cNvPr>
          <p:cNvCxnSpPr>
            <a:cxnSpLocks/>
          </p:cNvCxnSpPr>
          <p:nvPr userDrawn="1"/>
        </p:nvCxnSpPr>
        <p:spPr>
          <a:xfrm flipH="1">
            <a:off x="623460" y="2876666"/>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5FAAA7F-763B-44E8-A5CC-B1A4B5758B55}"/>
              </a:ext>
            </a:extLst>
          </p:cNvPr>
          <p:cNvSpPr>
            <a:spLocks noGrp="1"/>
          </p:cNvSpPr>
          <p:nvPr>
            <p:ph type="sldNum" sz="quarter" idx="10"/>
          </p:nvPr>
        </p:nvSpPr>
        <p:spPr/>
        <p:txBody>
          <a:bodyPr/>
          <a:lstStyle/>
          <a:p>
            <a:fld id="{E9625C4B-B71B-4BE7-9266-E8021570290B}" type="slidenum">
              <a:rPr lang="en-US" smtClean="0"/>
              <a:pPr/>
              <a:t>‹#›</a:t>
            </a:fld>
            <a:endParaRPr lang="en-US"/>
          </a:p>
        </p:txBody>
      </p:sp>
    </p:spTree>
    <p:extLst>
      <p:ext uri="{BB962C8B-B14F-4D97-AF65-F5344CB8AC3E}">
        <p14:creationId xmlns:p14="http://schemas.microsoft.com/office/powerpoint/2010/main" val="3101142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D6D09F-FC36-49EB-BC7B-3A12D3233BFC}"/>
              </a:ext>
            </a:extLst>
          </p:cNvPr>
          <p:cNvSpPr/>
          <p:nvPr userDrawn="1"/>
        </p:nvSpPr>
        <p:spPr>
          <a:xfrm>
            <a:off x="0" y="1330043"/>
            <a:ext cx="12192000" cy="552795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Light"/>
              <a:ea typeface="+mn-ea"/>
              <a:cs typeface="+mn-cs"/>
            </a:endParaRPr>
          </a:p>
        </p:txBody>
      </p:sp>
      <p:pic>
        <p:nvPicPr>
          <p:cNvPr id="12" name="Picture 2" descr="gray and black laptop computer on surface">
            <a:extLst>
              <a:ext uri="{FF2B5EF4-FFF2-40B4-BE49-F238E27FC236}">
                <a16:creationId xmlns:a16="http://schemas.microsoft.com/office/drawing/2014/main" id="{D1A9414B-9FCA-43DB-8E91-61124C97127C}"/>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7394" r="13738"/>
          <a:stretch/>
        </p:blipFill>
        <p:spPr bwMode="auto">
          <a:xfrm>
            <a:off x="4918951" y="1330040"/>
            <a:ext cx="7273050" cy="55279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D1582D3-D1BF-4858-92AC-EA9A08F7A9D7}"/>
              </a:ext>
            </a:extLst>
          </p:cNvPr>
          <p:cNvSpPr/>
          <p:nvPr userDrawn="1"/>
        </p:nvSpPr>
        <p:spPr>
          <a:xfrm>
            <a:off x="0" y="1330040"/>
            <a:ext cx="12192000" cy="5527958"/>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Light"/>
              <a:ea typeface="+mn-ea"/>
              <a:cs typeface="+mn-cs"/>
            </a:endParaRPr>
          </a:p>
        </p:txBody>
      </p:sp>
      <p:cxnSp>
        <p:nvCxnSpPr>
          <p:cNvPr id="6" name="Straight Connector 5">
            <a:extLst>
              <a:ext uri="{FF2B5EF4-FFF2-40B4-BE49-F238E27FC236}">
                <a16:creationId xmlns:a16="http://schemas.microsoft.com/office/drawing/2014/main" id="{A5C608B3-2D3E-4653-9E55-EF2AA57F010B}"/>
              </a:ext>
            </a:extLst>
          </p:cNvPr>
          <p:cNvCxnSpPr>
            <a:cxnSpLocks/>
          </p:cNvCxnSpPr>
          <p:nvPr userDrawn="1"/>
        </p:nvCxnSpPr>
        <p:spPr>
          <a:xfrm flipH="1">
            <a:off x="623460" y="412866"/>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D2011866-9C83-426D-B1BA-18EF00D83F5C}"/>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
        <p:nvSpPr>
          <p:cNvPr id="8" name="Isosceles Triangle 7">
            <a:extLst>
              <a:ext uri="{FF2B5EF4-FFF2-40B4-BE49-F238E27FC236}">
                <a16:creationId xmlns:a16="http://schemas.microsoft.com/office/drawing/2014/main" id="{D13EFED4-4A73-40D9-ABA5-AF10F0EE7FFC}"/>
              </a:ext>
            </a:extLst>
          </p:cNvPr>
          <p:cNvSpPr/>
          <p:nvPr userDrawn="1"/>
        </p:nvSpPr>
        <p:spPr>
          <a:xfrm rot="10800000">
            <a:off x="623455" y="1330043"/>
            <a:ext cx="965667" cy="35267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94F3E-E21C-44A9-B7FE-7A21DB185112}"/>
              </a:ext>
            </a:extLst>
          </p:cNvPr>
          <p:cNvSpPr>
            <a:spLocks noGrp="1"/>
          </p:cNvSpPr>
          <p:nvPr>
            <p:ph type="title" hasCustomPrompt="1"/>
          </p:nvPr>
        </p:nvSpPr>
        <p:spPr>
          <a:xfrm>
            <a:off x="612024" y="627476"/>
            <a:ext cx="10972800" cy="452432"/>
          </a:xfrm>
          <a:noFill/>
        </p:spPr>
        <p:txBody>
          <a:bodyPr wrap="square" rtlCol="0" anchor="t">
            <a:spAutoFit/>
          </a:bodyPr>
          <a:lstStyle>
            <a:lvl1pPr>
              <a:defRPr lang="en-US" sz="2400" spc="150">
                <a:latin typeface="Verlag Black"/>
                <a:ea typeface="+mn-ea"/>
                <a:cs typeface="+mn-cs"/>
              </a:defRPr>
            </a:lvl1pPr>
          </a:lstStyle>
          <a:p>
            <a:pPr marL="0" lvl="0"/>
            <a:r>
              <a:rPr lang="en-US"/>
              <a:t>CLICK TO EDIT MASTER TITLE STYLE</a:t>
            </a:r>
          </a:p>
        </p:txBody>
      </p:sp>
      <p:sp>
        <p:nvSpPr>
          <p:cNvPr id="3" name="Slide Number Placeholder 2">
            <a:extLst>
              <a:ext uri="{FF2B5EF4-FFF2-40B4-BE49-F238E27FC236}">
                <a16:creationId xmlns:a16="http://schemas.microsoft.com/office/drawing/2014/main" id="{437E427B-6264-49A5-8C66-B373C9A08183}"/>
              </a:ext>
            </a:extLst>
          </p:cNvPr>
          <p:cNvSpPr>
            <a:spLocks noGrp="1"/>
          </p:cNvSpPr>
          <p:nvPr>
            <p:ph type="sldNum" sz="quarter" idx="10"/>
          </p:nvPr>
        </p:nvSpPr>
        <p:spPr/>
        <p:txBody>
          <a:bodyPr/>
          <a:lstStyle>
            <a:lvl1pPr>
              <a:defRPr>
                <a:solidFill>
                  <a:schemeClr val="bg1"/>
                </a:solidFill>
              </a:defRPr>
            </a:lvl1pPr>
          </a:lstStyle>
          <a:p>
            <a:fld id="{E9625C4B-B71B-4BE7-9266-E8021570290B}" type="slidenum">
              <a:rPr lang="en-US" smtClean="0"/>
              <a:pPr/>
              <a:t>‹#›</a:t>
            </a:fld>
            <a:endParaRPr lang="en-US"/>
          </a:p>
        </p:txBody>
      </p:sp>
    </p:spTree>
    <p:extLst>
      <p:ext uri="{BB962C8B-B14F-4D97-AF65-F5344CB8AC3E}">
        <p14:creationId xmlns:p14="http://schemas.microsoft.com/office/powerpoint/2010/main" val="480191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98EB2F-7EBF-4348-A604-55B2782BB444}"/>
              </a:ext>
            </a:extLst>
          </p:cNvPr>
          <p:cNvSpPr/>
          <p:nvPr userDrawn="1"/>
        </p:nvSpPr>
        <p:spPr>
          <a:xfrm flipV="1">
            <a:off x="0" y="0"/>
            <a:ext cx="12191999" cy="1347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42BEBE-B1D8-4C38-B6E4-83F548E74B95}"/>
              </a:ext>
            </a:extLst>
          </p:cNvPr>
          <p:cNvSpPr>
            <a:spLocks noGrp="1"/>
          </p:cNvSpPr>
          <p:nvPr>
            <p:ph type="title" hasCustomPrompt="1"/>
          </p:nvPr>
        </p:nvSpPr>
        <p:spPr>
          <a:xfrm>
            <a:off x="612096" y="627476"/>
            <a:ext cx="10972800" cy="452432"/>
          </a:xfrm>
          <a:noFill/>
        </p:spPr>
        <p:txBody>
          <a:bodyPr vert="horz" wrap="square" lIns="0" tIns="0" rIns="0" bIns="118872" rtlCol="0" anchor="t" anchorCtr="0">
            <a:spAutoFit/>
          </a:bodyPr>
          <a:lstStyle>
            <a:lvl1pPr>
              <a:defRPr lang="en-US" sz="2400" spc="150" dirty="0">
                <a:solidFill>
                  <a:schemeClr val="bg1"/>
                </a:solidFill>
                <a:latin typeface="Verlag Black"/>
                <a:ea typeface="+mn-ea"/>
                <a:cs typeface="+mn-cs"/>
              </a:defRPr>
            </a:lvl1pPr>
          </a:lstStyle>
          <a:p>
            <a:pPr marL="0" lvl="0"/>
            <a:r>
              <a:rPr lang="en-US"/>
              <a:t>CLICK TO EDIT MASTER TITLE STYLE</a:t>
            </a:r>
          </a:p>
        </p:txBody>
      </p:sp>
      <p:sp>
        <p:nvSpPr>
          <p:cNvPr id="3" name="Slide Number Placeholder 2">
            <a:extLst>
              <a:ext uri="{FF2B5EF4-FFF2-40B4-BE49-F238E27FC236}">
                <a16:creationId xmlns:a16="http://schemas.microsoft.com/office/drawing/2014/main" id="{B80CF5F5-F25C-4BCB-A4EC-FD847F8B281B}"/>
              </a:ext>
            </a:extLst>
          </p:cNvPr>
          <p:cNvSpPr>
            <a:spLocks noGrp="1"/>
          </p:cNvSpPr>
          <p:nvPr>
            <p:ph type="sldNum" sz="quarter" idx="10"/>
          </p:nvPr>
        </p:nvSpPr>
        <p:spPr/>
        <p:txBody>
          <a:bodyPr/>
          <a:lstStyle/>
          <a:p>
            <a:fld id="{E9625C4B-B71B-4BE7-9266-E8021570290B}" type="slidenum">
              <a:rPr lang="en-US" smtClean="0"/>
              <a:pPr/>
              <a:t>‹#›</a:t>
            </a:fld>
            <a:endParaRPr lang="en-US"/>
          </a:p>
        </p:txBody>
      </p:sp>
      <p:cxnSp>
        <p:nvCxnSpPr>
          <p:cNvPr id="6" name="Straight Connector 5">
            <a:extLst>
              <a:ext uri="{FF2B5EF4-FFF2-40B4-BE49-F238E27FC236}">
                <a16:creationId xmlns:a16="http://schemas.microsoft.com/office/drawing/2014/main" id="{2A5F2640-2BB6-4F4D-BE4C-ADEB85776B4E}"/>
              </a:ext>
            </a:extLst>
          </p:cNvPr>
          <p:cNvCxnSpPr>
            <a:cxnSpLocks/>
          </p:cNvCxnSpPr>
          <p:nvPr userDrawn="1"/>
        </p:nvCxnSpPr>
        <p:spPr>
          <a:xfrm flipH="1">
            <a:off x="623460" y="412866"/>
            <a:ext cx="201168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Isosceles Triangle 6">
            <a:extLst>
              <a:ext uri="{FF2B5EF4-FFF2-40B4-BE49-F238E27FC236}">
                <a16:creationId xmlns:a16="http://schemas.microsoft.com/office/drawing/2014/main" id="{D29A05DC-BF2F-434E-A16E-C257DF6D8A04}"/>
              </a:ext>
            </a:extLst>
          </p:cNvPr>
          <p:cNvSpPr/>
          <p:nvPr userDrawn="1"/>
        </p:nvSpPr>
        <p:spPr>
          <a:xfrm rot="10800000">
            <a:off x="623455" y="1330043"/>
            <a:ext cx="965667" cy="35267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6928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98EB2F-7EBF-4348-A604-55B2782BB444}"/>
              </a:ext>
            </a:extLst>
          </p:cNvPr>
          <p:cNvSpPr/>
          <p:nvPr userDrawn="1"/>
        </p:nvSpPr>
        <p:spPr>
          <a:xfrm flipV="1">
            <a:off x="0" y="0"/>
            <a:ext cx="12191999" cy="13475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42BEBE-B1D8-4C38-B6E4-83F548E74B95}"/>
              </a:ext>
            </a:extLst>
          </p:cNvPr>
          <p:cNvSpPr>
            <a:spLocks noGrp="1"/>
          </p:cNvSpPr>
          <p:nvPr>
            <p:ph type="title" hasCustomPrompt="1"/>
          </p:nvPr>
        </p:nvSpPr>
        <p:spPr>
          <a:xfrm>
            <a:off x="612096" y="627476"/>
            <a:ext cx="10972800" cy="452432"/>
          </a:xfrm>
          <a:noFill/>
        </p:spPr>
        <p:txBody>
          <a:bodyPr vert="horz" wrap="square" lIns="0" tIns="0" rIns="0" bIns="118872" rtlCol="0" anchor="t" anchorCtr="0">
            <a:spAutoFit/>
          </a:bodyPr>
          <a:lstStyle>
            <a:lvl1pPr>
              <a:defRPr lang="en-US" sz="2400" spc="150" dirty="0">
                <a:solidFill>
                  <a:schemeClr val="tx1"/>
                </a:solidFill>
                <a:latin typeface="Verlag Black"/>
                <a:ea typeface="+mn-ea"/>
                <a:cs typeface="+mn-cs"/>
              </a:defRPr>
            </a:lvl1pPr>
          </a:lstStyle>
          <a:p>
            <a:pPr marL="0" lvl="0"/>
            <a:r>
              <a:rPr lang="en-US"/>
              <a:t>CLICK TO EDIT MASTER TITLE STYLE</a:t>
            </a:r>
          </a:p>
        </p:txBody>
      </p:sp>
      <p:sp>
        <p:nvSpPr>
          <p:cNvPr id="3" name="Slide Number Placeholder 2">
            <a:extLst>
              <a:ext uri="{FF2B5EF4-FFF2-40B4-BE49-F238E27FC236}">
                <a16:creationId xmlns:a16="http://schemas.microsoft.com/office/drawing/2014/main" id="{B80CF5F5-F25C-4BCB-A4EC-FD847F8B281B}"/>
              </a:ext>
            </a:extLst>
          </p:cNvPr>
          <p:cNvSpPr>
            <a:spLocks noGrp="1"/>
          </p:cNvSpPr>
          <p:nvPr>
            <p:ph type="sldNum" sz="quarter" idx="10"/>
          </p:nvPr>
        </p:nvSpPr>
        <p:spPr/>
        <p:txBody>
          <a:bodyPr/>
          <a:lstStyle/>
          <a:p>
            <a:fld id="{E9625C4B-B71B-4BE7-9266-E8021570290B}" type="slidenum">
              <a:rPr lang="en-US" smtClean="0"/>
              <a:pPr/>
              <a:t>‹#›</a:t>
            </a:fld>
            <a:endParaRPr lang="en-US"/>
          </a:p>
        </p:txBody>
      </p:sp>
      <p:cxnSp>
        <p:nvCxnSpPr>
          <p:cNvPr id="6" name="Straight Connector 5">
            <a:extLst>
              <a:ext uri="{FF2B5EF4-FFF2-40B4-BE49-F238E27FC236}">
                <a16:creationId xmlns:a16="http://schemas.microsoft.com/office/drawing/2014/main" id="{2A5F2640-2BB6-4F4D-BE4C-ADEB85776B4E}"/>
              </a:ext>
            </a:extLst>
          </p:cNvPr>
          <p:cNvCxnSpPr>
            <a:cxnSpLocks/>
          </p:cNvCxnSpPr>
          <p:nvPr userDrawn="1"/>
        </p:nvCxnSpPr>
        <p:spPr>
          <a:xfrm flipH="1">
            <a:off x="623460" y="412866"/>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Isosceles Triangle 6">
            <a:extLst>
              <a:ext uri="{FF2B5EF4-FFF2-40B4-BE49-F238E27FC236}">
                <a16:creationId xmlns:a16="http://schemas.microsoft.com/office/drawing/2014/main" id="{D29A05DC-BF2F-434E-A16E-C257DF6D8A04}"/>
              </a:ext>
            </a:extLst>
          </p:cNvPr>
          <p:cNvSpPr/>
          <p:nvPr userDrawn="1"/>
        </p:nvSpPr>
        <p:spPr>
          <a:xfrm rot="10800000">
            <a:off x="623455" y="1330043"/>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326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0" y="0"/>
            <a:ext cx="4114800" cy="6858000"/>
          </a:xfrm>
          <a:solidFill>
            <a:schemeClr val="bg1">
              <a:lumMod val="85000"/>
            </a:schemeClr>
          </a:solidFill>
        </p:spPr>
        <p:txBody>
          <a:bodyPr/>
          <a:lstStyle/>
          <a:p>
            <a:endParaRPr lang="en-US"/>
          </a:p>
        </p:txBody>
      </p:sp>
      <p:sp>
        <p:nvSpPr>
          <p:cNvPr id="2" name="Title 1"/>
          <p:cNvSpPr>
            <a:spLocks noGrp="1"/>
          </p:cNvSpPr>
          <p:nvPr>
            <p:ph type="title" hasCustomPrompt="1"/>
          </p:nvPr>
        </p:nvSpPr>
        <p:spPr>
          <a:xfrm>
            <a:off x="4572000" y="570832"/>
            <a:ext cx="7010400" cy="507831"/>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E9625C4B-B71B-4BE7-9266-E8021570290B}" type="slidenum">
              <a:rPr lang="en-US" smtClean="0"/>
              <a:pPr/>
              <a:t>‹#›</a:t>
            </a:fld>
            <a:endParaRPr lang="en-US"/>
          </a:p>
        </p:txBody>
      </p:sp>
      <p:sp>
        <p:nvSpPr>
          <p:cNvPr id="5" name="Content Placeholder 4"/>
          <p:cNvSpPr>
            <a:spLocks noGrp="1"/>
          </p:cNvSpPr>
          <p:nvPr>
            <p:ph sz="quarter" idx="11"/>
          </p:nvPr>
        </p:nvSpPr>
        <p:spPr>
          <a:xfrm>
            <a:off x="4572000" y="1208088"/>
            <a:ext cx="7010400" cy="1362392"/>
          </a:xfrm>
        </p:spPr>
        <p:txBody>
          <a:bodyPr numCol="2" spcCol="457200"/>
          <a:lstStyle>
            <a:lvl2pPr>
              <a:defRPr lang="en-US" sz="1150" kern="1200" spc="0" baseline="0" dirty="0">
                <a:solidFill>
                  <a:schemeClr val="tx1"/>
                </a:solidFill>
                <a:latin typeface="Verlag Bold" pitchFamily="50" charset="0"/>
                <a:ea typeface="+mn-ea"/>
                <a:cs typeface="+mn-cs"/>
              </a:defRPr>
            </a:lvl2pPr>
            <a:lvl4pPr>
              <a:defRPr/>
            </a:lvl4pPr>
          </a:lstStyle>
          <a:p>
            <a:pPr lvl="0"/>
            <a:r>
              <a:rPr lang="en-US"/>
              <a:t>Edit Master text styles</a:t>
            </a:r>
          </a:p>
          <a:p>
            <a:pPr lvl="1"/>
            <a:r>
              <a:rPr lang="en-US"/>
              <a:t>Second level</a:t>
            </a:r>
          </a:p>
          <a:p>
            <a:pPr lvl="2"/>
            <a:r>
              <a:rPr lang="en-US"/>
              <a:t>Third level</a:t>
            </a:r>
          </a:p>
          <a:p>
            <a:pPr marL="0" lvl="1" indent="0" algn="l" defTabSz="914400" rtl="0" eaLnBrk="1" latinLnBrk="0" hangingPunct="1">
              <a:lnSpc>
                <a:spcPct val="114000"/>
              </a:lnSpc>
              <a:spcBef>
                <a:spcPts val="1000"/>
              </a:spcBef>
              <a:spcAft>
                <a:spcPts val="0"/>
              </a:spcAft>
              <a:buFont typeface="Arial" panose="020B0604020202020204" pitchFamily="34" charset="0"/>
              <a:buNone/>
            </a:pPr>
            <a:r>
              <a:rPr lang="en-US"/>
              <a:t>Fourth level</a:t>
            </a:r>
          </a:p>
          <a:p>
            <a:pPr lvl="4"/>
            <a:r>
              <a:rPr lang="en-US"/>
              <a:t>Fifth level</a:t>
            </a:r>
          </a:p>
        </p:txBody>
      </p:sp>
    </p:spTree>
    <p:extLst>
      <p:ext uri="{BB962C8B-B14F-4D97-AF65-F5344CB8AC3E}">
        <p14:creationId xmlns:p14="http://schemas.microsoft.com/office/powerpoint/2010/main" val="1109600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4" name="Picture 6" descr="person raising hand">
            <a:extLst>
              <a:ext uri="{FF2B5EF4-FFF2-40B4-BE49-F238E27FC236}">
                <a16:creationId xmlns:a16="http://schemas.microsoft.com/office/drawing/2014/main" id="{7026DBBD-0E00-470B-AE1F-EDC4D5372456}"/>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7833" b="7702"/>
          <a:stretch/>
        </p:blipFill>
        <p:spPr bwMode="auto">
          <a:xfrm>
            <a:off x="0" y="-1"/>
            <a:ext cx="12192000" cy="686873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29808D3-FCB0-4EAC-B38D-DF73341F4DB6}"/>
              </a:ext>
            </a:extLst>
          </p:cNvPr>
          <p:cNvSpPr/>
          <p:nvPr userDrawn="1"/>
        </p:nvSpPr>
        <p:spPr>
          <a:xfrm>
            <a:off x="0" y="0"/>
            <a:ext cx="12192000" cy="6858000"/>
          </a:xfrm>
          <a:prstGeom prst="rect">
            <a:avLst/>
          </a:prstGeom>
          <a:solidFill>
            <a:srgbClr val="10141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ndParaRPr>
          </a:p>
        </p:txBody>
      </p:sp>
      <p:sp>
        <p:nvSpPr>
          <p:cNvPr id="2" name="Title 1">
            <a:extLst>
              <a:ext uri="{FF2B5EF4-FFF2-40B4-BE49-F238E27FC236}">
                <a16:creationId xmlns:a16="http://schemas.microsoft.com/office/drawing/2014/main" id="{B4FEBF96-0F64-47BD-843C-E2031FE276C3}"/>
              </a:ext>
            </a:extLst>
          </p:cNvPr>
          <p:cNvSpPr>
            <a:spLocks noGrp="1"/>
          </p:cNvSpPr>
          <p:nvPr>
            <p:ph type="title" hasCustomPrompt="1"/>
          </p:nvPr>
        </p:nvSpPr>
        <p:spPr>
          <a:xfrm>
            <a:off x="609600" y="3189494"/>
            <a:ext cx="10972800" cy="618631"/>
          </a:xfrm>
          <a:noFill/>
        </p:spPr>
        <p:txBody>
          <a:bodyPr wrap="square" rtlCol="0" anchor="t">
            <a:spAutoFit/>
          </a:bodyPr>
          <a:lstStyle>
            <a:lvl1pPr>
              <a:defRPr lang="en-US" sz="3600" spc="150">
                <a:solidFill>
                  <a:schemeClr val="bg1"/>
                </a:solidFill>
                <a:latin typeface="Verlag Black"/>
                <a:ea typeface="+mn-ea"/>
                <a:cs typeface="+mn-cs"/>
              </a:defRPr>
            </a:lvl1pPr>
          </a:lstStyle>
          <a:p>
            <a:pPr marL="0" lvl="0"/>
            <a:r>
              <a:rPr lang="en-US"/>
              <a:t>CLICK TO EDIT MASTER TITLE STYLE</a:t>
            </a:r>
          </a:p>
        </p:txBody>
      </p:sp>
      <p:sp>
        <p:nvSpPr>
          <p:cNvPr id="3" name="Slide Number Placeholder 2">
            <a:extLst>
              <a:ext uri="{FF2B5EF4-FFF2-40B4-BE49-F238E27FC236}">
                <a16:creationId xmlns:a16="http://schemas.microsoft.com/office/drawing/2014/main" id="{41576DED-17CB-40D9-A0BE-E629EE2EE766}"/>
              </a:ext>
            </a:extLst>
          </p:cNvPr>
          <p:cNvSpPr>
            <a:spLocks noGrp="1"/>
          </p:cNvSpPr>
          <p:nvPr>
            <p:ph type="sldNum" sz="quarter" idx="10"/>
          </p:nvPr>
        </p:nvSpPr>
        <p:spPr/>
        <p:txBody>
          <a:bodyPr/>
          <a:lstStyle>
            <a:lvl1pPr>
              <a:defRPr>
                <a:solidFill>
                  <a:schemeClr val="bg1"/>
                </a:solidFill>
              </a:defRPr>
            </a:lvl1pPr>
          </a:lstStyle>
          <a:p>
            <a:fld id="{E9625C4B-B71B-4BE7-9266-E8021570290B}" type="slidenum">
              <a:rPr lang="en-US" smtClean="0"/>
              <a:pPr/>
              <a:t>‹#›</a:t>
            </a:fld>
            <a:endParaRPr lang="en-US"/>
          </a:p>
        </p:txBody>
      </p:sp>
      <p:cxnSp>
        <p:nvCxnSpPr>
          <p:cNvPr id="7" name="Straight Connector 6">
            <a:extLst>
              <a:ext uri="{FF2B5EF4-FFF2-40B4-BE49-F238E27FC236}">
                <a16:creationId xmlns:a16="http://schemas.microsoft.com/office/drawing/2014/main" id="{2A73F275-EEBA-448D-817C-341713FA8F94}"/>
              </a:ext>
            </a:extLst>
          </p:cNvPr>
          <p:cNvCxnSpPr>
            <a:cxnSpLocks/>
          </p:cNvCxnSpPr>
          <p:nvPr userDrawn="1"/>
        </p:nvCxnSpPr>
        <p:spPr>
          <a:xfrm flipH="1">
            <a:off x="623460" y="2969654"/>
            <a:ext cx="201168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Footer Placeholder 4">
            <a:extLst>
              <a:ext uri="{FF2B5EF4-FFF2-40B4-BE49-F238E27FC236}">
                <a16:creationId xmlns:a16="http://schemas.microsoft.com/office/drawing/2014/main" id="{F8DFA503-EF2B-4DA9-ADA8-A5BCAB0AE0A1}"/>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2044149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pic>
        <p:nvPicPr>
          <p:cNvPr id="4" name="Picture 2" descr="two person standing on escalator">
            <a:extLst>
              <a:ext uri="{FF2B5EF4-FFF2-40B4-BE49-F238E27FC236}">
                <a16:creationId xmlns:a16="http://schemas.microsoft.com/office/drawing/2014/main" id="{D0B01F56-050E-4DE9-9881-0C21502E4076}"/>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2468" t="13091" b="12975"/>
          <a:stretch/>
        </p:blipFill>
        <p:spPr bwMode="auto">
          <a:xfrm flipH="1">
            <a:off x="0" y="-1"/>
            <a:ext cx="12192000" cy="686873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29808D3-FCB0-4EAC-B38D-DF73341F4DB6}"/>
              </a:ext>
            </a:extLst>
          </p:cNvPr>
          <p:cNvSpPr/>
          <p:nvPr userDrawn="1"/>
        </p:nvSpPr>
        <p:spPr>
          <a:xfrm>
            <a:off x="0" y="0"/>
            <a:ext cx="12192000" cy="6858000"/>
          </a:xfrm>
          <a:prstGeom prst="rect">
            <a:avLst/>
          </a:prstGeom>
          <a:solidFill>
            <a:srgbClr val="10141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ndParaRPr>
          </a:p>
        </p:txBody>
      </p:sp>
      <p:sp>
        <p:nvSpPr>
          <p:cNvPr id="2" name="Title 1">
            <a:extLst>
              <a:ext uri="{FF2B5EF4-FFF2-40B4-BE49-F238E27FC236}">
                <a16:creationId xmlns:a16="http://schemas.microsoft.com/office/drawing/2014/main" id="{B4FEBF96-0F64-47BD-843C-E2031FE276C3}"/>
              </a:ext>
            </a:extLst>
          </p:cNvPr>
          <p:cNvSpPr>
            <a:spLocks noGrp="1"/>
          </p:cNvSpPr>
          <p:nvPr>
            <p:ph type="title" hasCustomPrompt="1"/>
          </p:nvPr>
        </p:nvSpPr>
        <p:spPr>
          <a:xfrm>
            <a:off x="609600" y="3189494"/>
            <a:ext cx="10972800" cy="618631"/>
          </a:xfrm>
          <a:noFill/>
        </p:spPr>
        <p:txBody>
          <a:bodyPr wrap="square" rtlCol="0" anchor="t">
            <a:spAutoFit/>
          </a:bodyPr>
          <a:lstStyle>
            <a:lvl1pPr>
              <a:defRPr lang="en-US" sz="3600" spc="150">
                <a:solidFill>
                  <a:schemeClr val="bg1"/>
                </a:solidFill>
                <a:latin typeface="Verlag Black"/>
                <a:ea typeface="+mn-ea"/>
                <a:cs typeface="+mn-cs"/>
              </a:defRPr>
            </a:lvl1pPr>
          </a:lstStyle>
          <a:p>
            <a:pPr marL="0" lvl="0"/>
            <a:r>
              <a:rPr lang="en-US"/>
              <a:t>CLICK TO EDIT MASTER TITLE STYLE</a:t>
            </a:r>
          </a:p>
        </p:txBody>
      </p:sp>
      <p:sp>
        <p:nvSpPr>
          <p:cNvPr id="3" name="Slide Number Placeholder 2">
            <a:extLst>
              <a:ext uri="{FF2B5EF4-FFF2-40B4-BE49-F238E27FC236}">
                <a16:creationId xmlns:a16="http://schemas.microsoft.com/office/drawing/2014/main" id="{41576DED-17CB-40D9-A0BE-E629EE2EE766}"/>
              </a:ext>
            </a:extLst>
          </p:cNvPr>
          <p:cNvSpPr>
            <a:spLocks noGrp="1"/>
          </p:cNvSpPr>
          <p:nvPr>
            <p:ph type="sldNum" sz="quarter" idx="10"/>
          </p:nvPr>
        </p:nvSpPr>
        <p:spPr/>
        <p:txBody>
          <a:bodyPr/>
          <a:lstStyle>
            <a:lvl1pPr>
              <a:defRPr>
                <a:solidFill>
                  <a:schemeClr val="bg1"/>
                </a:solidFill>
              </a:defRPr>
            </a:lvl1pPr>
          </a:lstStyle>
          <a:p>
            <a:fld id="{E9625C4B-B71B-4BE7-9266-E8021570290B}" type="slidenum">
              <a:rPr lang="en-US" smtClean="0"/>
              <a:pPr/>
              <a:t>‹#›</a:t>
            </a:fld>
            <a:endParaRPr lang="en-US"/>
          </a:p>
        </p:txBody>
      </p:sp>
      <p:cxnSp>
        <p:nvCxnSpPr>
          <p:cNvPr id="7" name="Straight Connector 6">
            <a:extLst>
              <a:ext uri="{FF2B5EF4-FFF2-40B4-BE49-F238E27FC236}">
                <a16:creationId xmlns:a16="http://schemas.microsoft.com/office/drawing/2014/main" id="{2A73F275-EEBA-448D-817C-341713FA8F94}"/>
              </a:ext>
            </a:extLst>
          </p:cNvPr>
          <p:cNvCxnSpPr>
            <a:cxnSpLocks/>
          </p:cNvCxnSpPr>
          <p:nvPr userDrawn="1"/>
        </p:nvCxnSpPr>
        <p:spPr>
          <a:xfrm flipH="1">
            <a:off x="623460" y="2969654"/>
            <a:ext cx="201168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Footer Placeholder 4">
            <a:extLst>
              <a:ext uri="{FF2B5EF4-FFF2-40B4-BE49-F238E27FC236}">
                <a16:creationId xmlns:a16="http://schemas.microsoft.com/office/drawing/2014/main" id="{F8DFA503-EF2B-4DA9-ADA8-A5BCAB0AE0A1}"/>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1044362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4" name="Picture 2" descr="three person standing near wall inside building">
            <a:extLst>
              <a:ext uri="{FF2B5EF4-FFF2-40B4-BE49-F238E27FC236}">
                <a16:creationId xmlns:a16="http://schemas.microsoft.com/office/drawing/2014/main" id="{CAB6753E-AA87-40EA-A892-9DE540F7B21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7834" b="7834"/>
          <a:stretch/>
        </p:blipFill>
        <p:spPr bwMode="auto">
          <a:xfrm flipH="1">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29808D3-FCB0-4EAC-B38D-DF73341F4DB6}"/>
              </a:ext>
            </a:extLst>
          </p:cNvPr>
          <p:cNvSpPr/>
          <p:nvPr userDrawn="1"/>
        </p:nvSpPr>
        <p:spPr>
          <a:xfrm>
            <a:off x="0" y="0"/>
            <a:ext cx="12192000" cy="6858000"/>
          </a:xfrm>
          <a:prstGeom prst="rect">
            <a:avLst/>
          </a:prstGeom>
          <a:solidFill>
            <a:srgbClr val="10141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ndParaRPr>
          </a:p>
        </p:txBody>
      </p:sp>
      <p:sp>
        <p:nvSpPr>
          <p:cNvPr id="2" name="Title 1">
            <a:extLst>
              <a:ext uri="{FF2B5EF4-FFF2-40B4-BE49-F238E27FC236}">
                <a16:creationId xmlns:a16="http://schemas.microsoft.com/office/drawing/2014/main" id="{B4FEBF96-0F64-47BD-843C-E2031FE276C3}"/>
              </a:ext>
            </a:extLst>
          </p:cNvPr>
          <p:cNvSpPr>
            <a:spLocks noGrp="1"/>
          </p:cNvSpPr>
          <p:nvPr>
            <p:ph type="title" hasCustomPrompt="1"/>
          </p:nvPr>
        </p:nvSpPr>
        <p:spPr>
          <a:xfrm>
            <a:off x="609600" y="3189494"/>
            <a:ext cx="10972800" cy="618631"/>
          </a:xfrm>
          <a:noFill/>
        </p:spPr>
        <p:txBody>
          <a:bodyPr wrap="square" rtlCol="0" anchor="t">
            <a:spAutoFit/>
          </a:bodyPr>
          <a:lstStyle>
            <a:lvl1pPr>
              <a:defRPr lang="en-US" sz="3600" spc="150">
                <a:solidFill>
                  <a:schemeClr val="bg1"/>
                </a:solidFill>
                <a:latin typeface="Verlag Black"/>
                <a:ea typeface="+mn-ea"/>
                <a:cs typeface="+mn-cs"/>
              </a:defRPr>
            </a:lvl1pPr>
          </a:lstStyle>
          <a:p>
            <a:pPr marL="0" lvl="0"/>
            <a:r>
              <a:rPr lang="en-US"/>
              <a:t>CLICK TO EDIT MASTER TITLE STYLE</a:t>
            </a:r>
          </a:p>
        </p:txBody>
      </p:sp>
      <p:sp>
        <p:nvSpPr>
          <p:cNvPr id="3" name="Slide Number Placeholder 2">
            <a:extLst>
              <a:ext uri="{FF2B5EF4-FFF2-40B4-BE49-F238E27FC236}">
                <a16:creationId xmlns:a16="http://schemas.microsoft.com/office/drawing/2014/main" id="{41576DED-17CB-40D9-A0BE-E629EE2EE766}"/>
              </a:ext>
            </a:extLst>
          </p:cNvPr>
          <p:cNvSpPr>
            <a:spLocks noGrp="1"/>
          </p:cNvSpPr>
          <p:nvPr>
            <p:ph type="sldNum" sz="quarter" idx="10"/>
          </p:nvPr>
        </p:nvSpPr>
        <p:spPr/>
        <p:txBody>
          <a:bodyPr/>
          <a:lstStyle>
            <a:lvl1pPr>
              <a:defRPr>
                <a:solidFill>
                  <a:schemeClr val="bg1"/>
                </a:solidFill>
              </a:defRPr>
            </a:lvl1pPr>
          </a:lstStyle>
          <a:p>
            <a:fld id="{E9625C4B-B71B-4BE7-9266-E8021570290B}" type="slidenum">
              <a:rPr lang="en-US" smtClean="0"/>
              <a:pPr/>
              <a:t>‹#›</a:t>
            </a:fld>
            <a:endParaRPr lang="en-US"/>
          </a:p>
        </p:txBody>
      </p:sp>
      <p:cxnSp>
        <p:nvCxnSpPr>
          <p:cNvPr id="7" name="Straight Connector 6">
            <a:extLst>
              <a:ext uri="{FF2B5EF4-FFF2-40B4-BE49-F238E27FC236}">
                <a16:creationId xmlns:a16="http://schemas.microsoft.com/office/drawing/2014/main" id="{2A73F275-EEBA-448D-817C-341713FA8F94}"/>
              </a:ext>
            </a:extLst>
          </p:cNvPr>
          <p:cNvCxnSpPr>
            <a:cxnSpLocks/>
          </p:cNvCxnSpPr>
          <p:nvPr userDrawn="1"/>
        </p:nvCxnSpPr>
        <p:spPr>
          <a:xfrm flipH="1">
            <a:off x="623460" y="2969654"/>
            <a:ext cx="20116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B2134DBD-8E7F-4B6A-9E37-1494AA9D821C}"/>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409107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pic>
        <p:nvPicPr>
          <p:cNvPr id="4" name="Picture 2" descr="five men riding row boat">
            <a:extLst>
              <a:ext uri="{FF2B5EF4-FFF2-40B4-BE49-F238E27FC236}">
                <a16:creationId xmlns:a16="http://schemas.microsoft.com/office/drawing/2014/main" id="{3E226A1C-E7A0-4276-8258-41451D0BFB9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5625"/>
          <a:stretch/>
        </p:blipFill>
        <p:spPr bwMode="auto">
          <a:xfrm rot="16200000">
            <a:off x="2667000" y="-2667000"/>
            <a:ext cx="6858000" cy="12192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29808D3-FCB0-4EAC-B38D-DF73341F4DB6}"/>
              </a:ext>
            </a:extLst>
          </p:cNvPr>
          <p:cNvSpPr/>
          <p:nvPr userDrawn="1"/>
        </p:nvSpPr>
        <p:spPr>
          <a:xfrm>
            <a:off x="0" y="0"/>
            <a:ext cx="12192000" cy="6858000"/>
          </a:xfrm>
          <a:prstGeom prst="rect">
            <a:avLst/>
          </a:prstGeom>
          <a:solidFill>
            <a:srgbClr val="10141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ndParaRPr>
          </a:p>
        </p:txBody>
      </p:sp>
      <p:sp>
        <p:nvSpPr>
          <p:cNvPr id="2" name="Title 1">
            <a:extLst>
              <a:ext uri="{FF2B5EF4-FFF2-40B4-BE49-F238E27FC236}">
                <a16:creationId xmlns:a16="http://schemas.microsoft.com/office/drawing/2014/main" id="{B4FEBF96-0F64-47BD-843C-E2031FE276C3}"/>
              </a:ext>
            </a:extLst>
          </p:cNvPr>
          <p:cNvSpPr>
            <a:spLocks noGrp="1"/>
          </p:cNvSpPr>
          <p:nvPr>
            <p:ph type="title" hasCustomPrompt="1"/>
          </p:nvPr>
        </p:nvSpPr>
        <p:spPr>
          <a:xfrm>
            <a:off x="609600" y="3189494"/>
            <a:ext cx="10972800" cy="618631"/>
          </a:xfrm>
          <a:noFill/>
        </p:spPr>
        <p:txBody>
          <a:bodyPr wrap="square" rtlCol="0" anchor="t">
            <a:spAutoFit/>
          </a:bodyPr>
          <a:lstStyle>
            <a:lvl1pPr>
              <a:defRPr lang="en-US" sz="3600" spc="150">
                <a:solidFill>
                  <a:schemeClr val="bg1"/>
                </a:solidFill>
                <a:latin typeface="Verlag Black"/>
                <a:ea typeface="+mn-ea"/>
                <a:cs typeface="+mn-cs"/>
              </a:defRPr>
            </a:lvl1pPr>
          </a:lstStyle>
          <a:p>
            <a:pPr marL="0" lvl="0"/>
            <a:r>
              <a:rPr lang="en-US"/>
              <a:t>CLICK TO EDIT MASTER TITLE STYLE</a:t>
            </a:r>
          </a:p>
        </p:txBody>
      </p:sp>
      <p:sp>
        <p:nvSpPr>
          <p:cNvPr id="3" name="Slide Number Placeholder 2">
            <a:extLst>
              <a:ext uri="{FF2B5EF4-FFF2-40B4-BE49-F238E27FC236}">
                <a16:creationId xmlns:a16="http://schemas.microsoft.com/office/drawing/2014/main" id="{41576DED-17CB-40D9-A0BE-E629EE2EE766}"/>
              </a:ext>
            </a:extLst>
          </p:cNvPr>
          <p:cNvSpPr>
            <a:spLocks noGrp="1"/>
          </p:cNvSpPr>
          <p:nvPr>
            <p:ph type="sldNum" sz="quarter" idx="10"/>
          </p:nvPr>
        </p:nvSpPr>
        <p:spPr/>
        <p:txBody>
          <a:bodyPr/>
          <a:lstStyle>
            <a:lvl1pPr>
              <a:defRPr>
                <a:solidFill>
                  <a:schemeClr val="bg1"/>
                </a:solidFill>
              </a:defRPr>
            </a:lvl1pPr>
          </a:lstStyle>
          <a:p>
            <a:fld id="{E9625C4B-B71B-4BE7-9266-E8021570290B}" type="slidenum">
              <a:rPr lang="en-US" smtClean="0"/>
              <a:pPr/>
              <a:t>‹#›</a:t>
            </a:fld>
            <a:endParaRPr lang="en-US"/>
          </a:p>
        </p:txBody>
      </p:sp>
      <p:cxnSp>
        <p:nvCxnSpPr>
          <p:cNvPr id="7" name="Straight Connector 6">
            <a:extLst>
              <a:ext uri="{FF2B5EF4-FFF2-40B4-BE49-F238E27FC236}">
                <a16:creationId xmlns:a16="http://schemas.microsoft.com/office/drawing/2014/main" id="{2A73F275-EEBA-448D-817C-341713FA8F94}"/>
              </a:ext>
            </a:extLst>
          </p:cNvPr>
          <p:cNvCxnSpPr>
            <a:cxnSpLocks/>
          </p:cNvCxnSpPr>
          <p:nvPr userDrawn="1"/>
        </p:nvCxnSpPr>
        <p:spPr>
          <a:xfrm flipH="1">
            <a:off x="623460" y="2969654"/>
            <a:ext cx="2011680"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AFE19CE-011B-44FC-A0E1-40B8E76FAADF}"/>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1122861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BD93BC-ACBB-4AD6-957E-5C4BC00263DE}"/>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ndParaRPr>
          </a:p>
        </p:txBody>
      </p:sp>
      <p:sp>
        <p:nvSpPr>
          <p:cNvPr id="29" name="Text Placeholder 28">
            <a:extLst>
              <a:ext uri="{FF2B5EF4-FFF2-40B4-BE49-F238E27FC236}">
                <a16:creationId xmlns:a16="http://schemas.microsoft.com/office/drawing/2014/main" id="{AD5D5448-EE54-4402-AFF0-AA75A9D0FF4B}"/>
              </a:ext>
            </a:extLst>
          </p:cNvPr>
          <p:cNvSpPr>
            <a:spLocks noGrp="1"/>
          </p:cNvSpPr>
          <p:nvPr>
            <p:ph type="body" sz="quarter" idx="11" hasCustomPrompt="1"/>
          </p:nvPr>
        </p:nvSpPr>
        <p:spPr>
          <a:xfrm>
            <a:off x="6070242" y="1192738"/>
            <a:ext cx="4859338" cy="276999"/>
          </a:xfrm>
        </p:spPr>
        <p:txBody>
          <a:bodyPr vert="horz" wrap="square" lIns="0" tIns="0" rIns="0" bIns="0" rtlCol="0" anchor="t" anchorCtr="0">
            <a:spAutoFit/>
          </a:bodyPr>
          <a:lstStyle>
            <a:lvl1pPr>
              <a:defRPr kumimoji="0" lang="en-US" sz="1800" b="0" i="0" u="none" strike="noStrike" cap="none" normalizeH="0" baseline="0" noProof="0" dirty="0">
                <a:ln>
                  <a:noFill/>
                </a:ln>
                <a:solidFill>
                  <a:srgbClr val="FFFFFF"/>
                </a:solidFill>
                <a:effectLst/>
                <a:uLnTx/>
                <a:uFillTx/>
                <a:latin typeface="Verlag Book"/>
                <a:ea typeface="Source Sans Pro Light"/>
              </a:defRPr>
            </a:lvl1pPr>
          </a:lstStyle>
          <a:p>
            <a:pPr marR="0" lvl="0" fontAlgn="auto">
              <a:lnSpc>
                <a:spcPct val="100000"/>
              </a:lnSpc>
              <a:spcBef>
                <a:spcPts val="0"/>
              </a:spcBef>
              <a:spcAft>
                <a:spcPts val="0"/>
              </a:spcAft>
              <a:buClrTx/>
              <a:buSzTx/>
              <a:buFontTx/>
              <a:tabLst/>
            </a:pPr>
            <a:r>
              <a:rPr kumimoji="0" lang="en-US" sz="1800" b="0" i="0" u="none" strike="noStrike" kern="1200" cap="none" spc="0" normalizeH="0" baseline="0" noProof="0">
                <a:ln>
                  <a:noFill/>
                </a:ln>
                <a:solidFill>
                  <a:srgbClr val="FFFFFF"/>
                </a:solidFill>
                <a:effectLst/>
                <a:uLnTx/>
                <a:uFillTx/>
                <a:latin typeface="Verlag Book"/>
                <a:ea typeface="Source Sans Pro Light"/>
                <a:cs typeface="+mn-cs"/>
              </a:rPr>
              <a:t>Lorem ipsum dolor sit amet, consectetur</a:t>
            </a:r>
          </a:p>
        </p:txBody>
      </p:sp>
      <p:sp>
        <p:nvSpPr>
          <p:cNvPr id="30" name="Text Placeholder 28">
            <a:extLst>
              <a:ext uri="{FF2B5EF4-FFF2-40B4-BE49-F238E27FC236}">
                <a16:creationId xmlns:a16="http://schemas.microsoft.com/office/drawing/2014/main" id="{FF47F59D-4088-4E44-AF10-E72F9EC71AFF}"/>
              </a:ext>
            </a:extLst>
          </p:cNvPr>
          <p:cNvSpPr>
            <a:spLocks noGrp="1"/>
          </p:cNvSpPr>
          <p:nvPr>
            <p:ph type="body" sz="quarter" idx="12" hasCustomPrompt="1"/>
          </p:nvPr>
        </p:nvSpPr>
        <p:spPr>
          <a:xfrm>
            <a:off x="6070242" y="2400329"/>
            <a:ext cx="4859338" cy="276999"/>
          </a:xfrm>
        </p:spPr>
        <p:txBody>
          <a:bodyPr vert="horz" wrap="square" lIns="0" tIns="0" rIns="0" bIns="0" rtlCol="0" anchor="t" anchorCtr="0">
            <a:spAutoFit/>
          </a:bodyPr>
          <a:lstStyle>
            <a:lvl1pPr>
              <a:defRPr kumimoji="0" lang="en-US" sz="1800" b="0" i="0" u="none" strike="noStrike" cap="none" normalizeH="0" baseline="0" noProof="0" dirty="0">
                <a:ln>
                  <a:noFill/>
                </a:ln>
                <a:solidFill>
                  <a:srgbClr val="FFFFFF"/>
                </a:solidFill>
                <a:effectLst/>
                <a:uLnTx/>
                <a:uFillTx/>
                <a:latin typeface="Verlag Book"/>
                <a:ea typeface="Source Sans Pro Light"/>
              </a:defRPr>
            </a:lvl1pPr>
          </a:lstStyle>
          <a:p>
            <a:pPr marR="0" lvl="0" fontAlgn="auto">
              <a:lnSpc>
                <a:spcPct val="100000"/>
              </a:lnSpc>
              <a:spcBef>
                <a:spcPts val="0"/>
              </a:spcBef>
              <a:spcAft>
                <a:spcPts val="0"/>
              </a:spcAft>
              <a:buClrTx/>
              <a:buSzTx/>
              <a:buFontTx/>
              <a:tabLst/>
            </a:pPr>
            <a:r>
              <a:rPr kumimoji="0" lang="en-US" sz="1800" b="0" i="0" u="none" strike="noStrike" kern="1200" cap="none" spc="0" normalizeH="0" baseline="0" noProof="0">
                <a:ln>
                  <a:noFill/>
                </a:ln>
                <a:solidFill>
                  <a:srgbClr val="FFFFFF"/>
                </a:solidFill>
                <a:effectLst/>
                <a:uLnTx/>
                <a:uFillTx/>
                <a:latin typeface="Verlag Book"/>
                <a:ea typeface="Source Sans Pro Light"/>
                <a:cs typeface="+mn-cs"/>
              </a:rPr>
              <a:t>Lorem ipsum dolor sit amet, consectetur</a:t>
            </a:r>
          </a:p>
        </p:txBody>
      </p:sp>
      <p:sp>
        <p:nvSpPr>
          <p:cNvPr id="35" name="Text Placeholder 28">
            <a:extLst>
              <a:ext uri="{FF2B5EF4-FFF2-40B4-BE49-F238E27FC236}">
                <a16:creationId xmlns:a16="http://schemas.microsoft.com/office/drawing/2014/main" id="{61EFF02A-A689-4D9A-8D6C-CDD2DC661544}"/>
              </a:ext>
            </a:extLst>
          </p:cNvPr>
          <p:cNvSpPr>
            <a:spLocks noGrp="1"/>
          </p:cNvSpPr>
          <p:nvPr>
            <p:ph type="body" sz="quarter" idx="13" hasCustomPrompt="1"/>
          </p:nvPr>
        </p:nvSpPr>
        <p:spPr>
          <a:xfrm>
            <a:off x="6073944" y="3608955"/>
            <a:ext cx="4859338" cy="276999"/>
          </a:xfrm>
        </p:spPr>
        <p:txBody>
          <a:bodyPr vert="horz" wrap="square" lIns="0" tIns="0" rIns="0" bIns="0" rtlCol="0" anchor="t" anchorCtr="0">
            <a:spAutoFit/>
          </a:bodyPr>
          <a:lstStyle>
            <a:lvl1pPr>
              <a:defRPr kumimoji="0" lang="en-US" sz="1800" b="0" i="0" u="none" strike="noStrike" cap="none" normalizeH="0" baseline="0" noProof="0" dirty="0">
                <a:ln>
                  <a:noFill/>
                </a:ln>
                <a:solidFill>
                  <a:srgbClr val="FFFFFF"/>
                </a:solidFill>
                <a:effectLst/>
                <a:uLnTx/>
                <a:uFillTx/>
                <a:latin typeface="Verlag Book"/>
                <a:ea typeface="Source Sans Pro Light"/>
              </a:defRPr>
            </a:lvl1pPr>
          </a:lstStyle>
          <a:p>
            <a:pPr marR="0" lvl="0" fontAlgn="auto">
              <a:lnSpc>
                <a:spcPct val="100000"/>
              </a:lnSpc>
              <a:spcBef>
                <a:spcPts val="0"/>
              </a:spcBef>
              <a:spcAft>
                <a:spcPts val="0"/>
              </a:spcAft>
              <a:buClrTx/>
              <a:buSzTx/>
              <a:buFontTx/>
              <a:tabLst/>
            </a:pPr>
            <a:r>
              <a:rPr kumimoji="0" lang="en-US" sz="1800" b="0" i="0" u="none" strike="noStrike" kern="1200" cap="none" spc="0" normalizeH="0" baseline="0" noProof="0">
                <a:ln>
                  <a:noFill/>
                </a:ln>
                <a:solidFill>
                  <a:srgbClr val="FFFFFF"/>
                </a:solidFill>
                <a:effectLst/>
                <a:uLnTx/>
                <a:uFillTx/>
                <a:latin typeface="Verlag Book"/>
                <a:ea typeface="Source Sans Pro Light"/>
                <a:cs typeface="+mn-cs"/>
              </a:rPr>
              <a:t>Lorem ipsum dolor sit amet, consectetur</a:t>
            </a:r>
          </a:p>
        </p:txBody>
      </p:sp>
      <p:sp>
        <p:nvSpPr>
          <p:cNvPr id="36" name="Text Placeholder 28">
            <a:extLst>
              <a:ext uri="{FF2B5EF4-FFF2-40B4-BE49-F238E27FC236}">
                <a16:creationId xmlns:a16="http://schemas.microsoft.com/office/drawing/2014/main" id="{A4EF1134-E39C-4E7E-9E20-947400F3E70B}"/>
              </a:ext>
            </a:extLst>
          </p:cNvPr>
          <p:cNvSpPr>
            <a:spLocks noGrp="1"/>
          </p:cNvSpPr>
          <p:nvPr>
            <p:ph type="body" sz="quarter" idx="14" hasCustomPrompt="1"/>
          </p:nvPr>
        </p:nvSpPr>
        <p:spPr>
          <a:xfrm>
            <a:off x="6073944" y="4816546"/>
            <a:ext cx="4859338" cy="276999"/>
          </a:xfrm>
        </p:spPr>
        <p:txBody>
          <a:bodyPr vert="horz" wrap="square" lIns="0" tIns="0" rIns="0" bIns="0" rtlCol="0" anchor="t" anchorCtr="0">
            <a:spAutoFit/>
          </a:bodyPr>
          <a:lstStyle>
            <a:lvl1pPr>
              <a:defRPr kumimoji="0" lang="en-US" sz="1800" b="0" i="0" u="none" strike="noStrike" cap="none" normalizeH="0" baseline="0" noProof="0" dirty="0">
                <a:ln>
                  <a:noFill/>
                </a:ln>
                <a:solidFill>
                  <a:srgbClr val="FFFFFF"/>
                </a:solidFill>
                <a:effectLst/>
                <a:uLnTx/>
                <a:uFillTx/>
                <a:latin typeface="Verlag Book"/>
                <a:ea typeface="Source Sans Pro Light"/>
              </a:defRPr>
            </a:lvl1pPr>
          </a:lstStyle>
          <a:p>
            <a:pPr marR="0" lvl="0" fontAlgn="auto">
              <a:lnSpc>
                <a:spcPct val="100000"/>
              </a:lnSpc>
              <a:spcBef>
                <a:spcPts val="0"/>
              </a:spcBef>
              <a:spcAft>
                <a:spcPts val="0"/>
              </a:spcAft>
              <a:buClrTx/>
              <a:buSzTx/>
              <a:buFontTx/>
              <a:tabLst/>
            </a:pPr>
            <a:r>
              <a:rPr kumimoji="0" lang="en-US" sz="1800" b="0" i="0" u="none" strike="noStrike" kern="1200" cap="none" spc="0" normalizeH="0" baseline="0" noProof="0">
                <a:ln>
                  <a:noFill/>
                </a:ln>
                <a:solidFill>
                  <a:srgbClr val="FFFFFF"/>
                </a:solidFill>
                <a:effectLst/>
                <a:uLnTx/>
                <a:uFillTx/>
                <a:latin typeface="Verlag Book"/>
                <a:ea typeface="Source Sans Pro Light"/>
                <a:cs typeface="+mn-cs"/>
              </a:rPr>
              <a:t>Lorem ipsum dolor sit amet, consectetur</a:t>
            </a:r>
          </a:p>
        </p:txBody>
      </p:sp>
      <p:sp>
        <p:nvSpPr>
          <p:cNvPr id="37" name="Text Placeholder 28">
            <a:extLst>
              <a:ext uri="{FF2B5EF4-FFF2-40B4-BE49-F238E27FC236}">
                <a16:creationId xmlns:a16="http://schemas.microsoft.com/office/drawing/2014/main" id="{A091ED28-C878-405D-93D2-D0F121C09FA9}"/>
              </a:ext>
            </a:extLst>
          </p:cNvPr>
          <p:cNvSpPr>
            <a:spLocks noGrp="1"/>
          </p:cNvSpPr>
          <p:nvPr>
            <p:ph type="body" sz="quarter" idx="15" hasCustomPrompt="1"/>
          </p:nvPr>
        </p:nvSpPr>
        <p:spPr>
          <a:xfrm>
            <a:off x="6071727" y="6029262"/>
            <a:ext cx="4859338" cy="276999"/>
          </a:xfrm>
        </p:spPr>
        <p:txBody>
          <a:bodyPr vert="horz" wrap="square" lIns="0" tIns="0" rIns="0" bIns="0" rtlCol="0" anchor="t" anchorCtr="0">
            <a:spAutoFit/>
          </a:bodyPr>
          <a:lstStyle>
            <a:lvl1pPr>
              <a:defRPr kumimoji="0" lang="en-US" sz="1800" b="0" i="0" u="none" strike="noStrike" cap="none" normalizeH="0" baseline="0" noProof="0" dirty="0">
                <a:ln>
                  <a:noFill/>
                </a:ln>
                <a:solidFill>
                  <a:srgbClr val="FFFFFF"/>
                </a:solidFill>
                <a:effectLst/>
                <a:uLnTx/>
                <a:uFillTx/>
                <a:latin typeface="Verlag Book"/>
                <a:ea typeface="Source Sans Pro Light"/>
              </a:defRPr>
            </a:lvl1pPr>
          </a:lstStyle>
          <a:p>
            <a:pPr marR="0" lvl="0" fontAlgn="auto">
              <a:lnSpc>
                <a:spcPct val="100000"/>
              </a:lnSpc>
              <a:spcBef>
                <a:spcPts val="0"/>
              </a:spcBef>
              <a:spcAft>
                <a:spcPts val="0"/>
              </a:spcAft>
              <a:buClrTx/>
              <a:buSzTx/>
              <a:buFontTx/>
              <a:tabLst/>
            </a:pPr>
            <a:r>
              <a:rPr kumimoji="0" lang="en-US" sz="1800" b="0" i="0" u="none" strike="noStrike" kern="1200" cap="none" spc="0" normalizeH="0" baseline="0" noProof="0">
                <a:ln>
                  <a:noFill/>
                </a:ln>
                <a:solidFill>
                  <a:srgbClr val="FFFFFF"/>
                </a:solidFill>
                <a:effectLst/>
                <a:uLnTx/>
                <a:uFillTx/>
                <a:latin typeface="Verlag Book"/>
                <a:ea typeface="Source Sans Pro Light"/>
                <a:cs typeface="+mn-cs"/>
              </a:rPr>
              <a:t>Lorem ipsum dolor sit amet, consectetur</a:t>
            </a:r>
          </a:p>
        </p:txBody>
      </p:sp>
      <p:sp>
        <p:nvSpPr>
          <p:cNvPr id="2" name="Title 1">
            <a:extLst>
              <a:ext uri="{FF2B5EF4-FFF2-40B4-BE49-F238E27FC236}">
                <a16:creationId xmlns:a16="http://schemas.microsoft.com/office/drawing/2014/main" id="{A88D5256-6766-4FB9-909E-400AA093C21B}"/>
              </a:ext>
            </a:extLst>
          </p:cNvPr>
          <p:cNvSpPr>
            <a:spLocks noGrp="1"/>
          </p:cNvSpPr>
          <p:nvPr>
            <p:ph type="title" hasCustomPrompt="1"/>
          </p:nvPr>
        </p:nvSpPr>
        <p:spPr>
          <a:xfrm>
            <a:off x="574431" y="3210334"/>
            <a:ext cx="3914273" cy="618631"/>
          </a:xfrm>
          <a:noFill/>
        </p:spPr>
        <p:txBody>
          <a:bodyPr wrap="square" rtlCol="0" anchor="t">
            <a:spAutoFit/>
          </a:bodyPr>
          <a:lstStyle>
            <a:lvl1pPr>
              <a:defRPr lang="en-US" sz="3600" spc="150">
                <a:solidFill>
                  <a:schemeClr val="bg1"/>
                </a:solidFill>
                <a:latin typeface="Verlag Black"/>
                <a:ea typeface="+mn-ea"/>
                <a:cs typeface="+mn-cs"/>
              </a:defRPr>
            </a:lvl1pPr>
          </a:lstStyle>
          <a:p>
            <a:pPr marL="0" lvl="0"/>
            <a:r>
              <a:rPr lang="en-US"/>
              <a:t>CLICK TO EDIT</a:t>
            </a:r>
          </a:p>
        </p:txBody>
      </p:sp>
      <p:sp>
        <p:nvSpPr>
          <p:cNvPr id="3" name="Slide Number Placeholder 2">
            <a:extLst>
              <a:ext uri="{FF2B5EF4-FFF2-40B4-BE49-F238E27FC236}">
                <a16:creationId xmlns:a16="http://schemas.microsoft.com/office/drawing/2014/main" id="{A14EE7A2-29A1-4776-BB71-23C894C76317}"/>
              </a:ext>
            </a:extLst>
          </p:cNvPr>
          <p:cNvSpPr>
            <a:spLocks noGrp="1"/>
          </p:cNvSpPr>
          <p:nvPr>
            <p:ph type="sldNum" sz="quarter" idx="10"/>
          </p:nvPr>
        </p:nvSpPr>
        <p:spPr/>
        <p:txBody>
          <a:bodyPr/>
          <a:lstStyle>
            <a:lvl1pPr>
              <a:defRPr>
                <a:solidFill>
                  <a:schemeClr val="bg1"/>
                </a:solidFill>
              </a:defRPr>
            </a:lvl1pPr>
          </a:lstStyle>
          <a:p>
            <a:fld id="{E9625C4B-B71B-4BE7-9266-E8021570290B}" type="slidenum">
              <a:rPr lang="en-US" smtClean="0"/>
              <a:pPr/>
              <a:t>‹#›</a:t>
            </a:fld>
            <a:endParaRPr lang="en-US"/>
          </a:p>
        </p:txBody>
      </p:sp>
      <p:sp>
        <p:nvSpPr>
          <p:cNvPr id="5" name="Footer Placeholder 4">
            <a:extLst>
              <a:ext uri="{FF2B5EF4-FFF2-40B4-BE49-F238E27FC236}">
                <a16:creationId xmlns:a16="http://schemas.microsoft.com/office/drawing/2014/main" id="{C0F842FE-FEB0-417E-82A6-90D151EF4ACA}"/>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cxnSp>
        <p:nvCxnSpPr>
          <p:cNvPr id="7" name="Straight Connector 6">
            <a:extLst>
              <a:ext uri="{FF2B5EF4-FFF2-40B4-BE49-F238E27FC236}">
                <a16:creationId xmlns:a16="http://schemas.microsoft.com/office/drawing/2014/main" id="{03759CCA-5DB1-4A1C-A7C7-6A5143EE8CE0}"/>
              </a:ext>
            </a:extLst>
          </p:cNvPr>
          <p:cNvCxnSpPr>
            <a:cxnSpLocks/>
          </p:cNvCxnSpPr>
          <p:nvPr userDrawn="1"/>
        </p:nvCxnSpPr>
        <p:spPr>
          <a:xfrm flipH="1">
            <a:off x="623460" y="2969654"/>
            <a:ext cx="20116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3453CBE-224E-491D-A71A-E946CFFF8067}"/>
              </a:ext>
            </a:extLst>
          </p:cNvPr>
          <p:cNvGrpSpPr/>
          <p:nvPr userDrawn="1"/>
        </p:nvGrpSpPr>
        <p:grpSpPr>
          <a:xfrm>
            <a:off x="5981283" y="308147"/>
            <a:ext cx="4224866" cy="830997"/>
            <a:chOff x="5981283" y="318307"/>
            <a:chExt cx="4224866" cy="830997"/>
          </a:xfrm>
        </p:grpSpPr>
        <p:sp>
          <p:nvSpPr>
            <p:cNvPr id="10" name="TextBox 9">
              <a:extLst>
                <a:ext uri="{FF2B5EF4-FFF2-40B4-BE49-F238E27FC236}">
                  <a16:creationId xmlns:a16="http://schemas.microsoft.com/office/drawing/2014/main" id="{4769E39B-BB5F-48E7-B17A-46F56AEE9BE4}"/>
                </a:ext>
              </a:extLst>
            </p:cNvPr>
            <p:cNvSpPr txBox="1"/>
            <p:nvPr/>
          </p:nvSpPr>
          <p:spPr>
            <a:xfrm>
              <a:off x="5981283" y="318307"/>
              <a:ext cx="914403" cy="830997"/>
            </a:xfrm>
            <a:prstGeom prst="rect">
              <a:avLst/>
            </a:prstGeom>
            <a:noFill/>
          </p:spPr>
          <p:txBody>
            <a:bodyPr wrap="square" rtlCol="0" anchor="t">
              <a:spAutoFit/>
            </a:bodyPr>
            <a:lstStyle/>
            <a:p>
              <a:r>
                <a:rPr lang="en-US" sz="4800" i="0" spc="150" baseline="0">
                  <a:solidFill>
                    <a:srgbClr val="FF5050"/>
                  </a:solidFill>
                  <a:latin typeface="Verlag Black"/>
                </a:rPr>
                <a:t>1</a:t>
              </a:r>
              <a:endParaRPr lang="en-US" sz="4000" i="0" baseline="0">
                <a:solidFill>
                  <a:srgbClr val="FF5050"/>
                </a:solidFill>
              </a:endParaRPr>
            </a:p>
          </p:txBody>
        </p:sp>
        <p:cxnSp>
          <p:nvCxnSpPr>
            <p:cNvPr id="11" name="Straight Connector 10">
              <a:extLst>
                <a:ext uri="{FF2B5EF4-FFF2-40B4-BE49-F238E27FC236}">
                  <a16:creationId xmlns:a16="http://schemas.microsoft.com/office/drawing/2014/main" id="{56816282-40E6-4940-8A19-08AEA1CFF9B6}"/>
                </a:ext>
              </a:extLst>
            </p:cNvPr>
            <p:cNvCxnSpPr>
              <a:cxnSpLocks/>
            </p:cNvCxnSpPr>
            <p:nvPr/>
          </p:nvCxnSpPr>
          <p:spPr>
            <a:xfrm>
              <a:off x="6097699" y="1147969"/>
              <a:ext cx="41084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A9A3D06-E613-4E45-ADA7-305352C0CB2A}"/>
              </a:ext>
            </a:extLst>
          </p:cNvPr>
          <p:cNvGrpSpPr/>
          <p:nvPr userDrawn="1"/>
        </p:nvGrpSpPr>
        <p:grpSpPr>
          <a:xfrm>
            <a:off x="5981283" y="1516666"/>
            <a:ext cx="4224866" cy="830997"/>
            <a:chOff x="5981283" y="318307"/>
            <a:chExt cx="4224866" cy="830997"/>
          </a:xfrm>
        </p:grpSpPr>
        <p:sp>
          <p:nvSpPr>
            <p:cNvPr id="14" name="TextBox 13">
              <a:extLst>
                <a:ext uri="{FF2B5EF4-FFF2-40B4-BE49-F238E27FC236}">
                  <a16:creationId xmlns:a16="http://schemas.microsoft.com/office/drawing/2014/main" id="{5DE006B7-5C3A-4B23-B847-21A5C8142A3B}"/>
                </a:ext>
              </a:extLst>
            </p:cNvPr>
            <p:cNvSpPr txBox="1"/>
            <p:nvPr/>
          </p:nvSpPr>
          <p:spPr>
            <a:xfrm>
              <a:off x="5981283" y="318307"/>
              <a:ext cx="914403" cy="830997"/>
            </a:xfrm>
            <a:prstGeom prst="rect">
              <a:avLst/>
            </a:prstGeom>
            <a:noFill/>
          </p:spPr>
          <p:txBody>
            <a:bodyPr wrap="square" rtlCol="0" anchor="t">
              <a:spAutoFit/>
            </a:bodyPr>
            <a:lstStyle/>
            <a:p>
              <a:r>
                <a:rPr lang="en-US" sz="4800" i="0" spc="150" baseline="0">
                  <a:solidFill>
                    <a:srgbClr val="F15927"/>
                  </a:solidFill>
                  <a:latin typeface="Verlag Black"/>
                </a:rPr>
                <a:t>2</a:t>
              </a:r>
              <a:endParaRPr lang="en-US" sz="4000" i="0" baseline="0">
                <a:solidFill>
                  <a:srgbClr val="F15927"/>
                </a:solidFill>
              </a:endParaRPr>
            </a:p>
          </p:txBody>
        </p:sp>
        <p:cxnSp>
          <p:nvCxnSpPr>
            <p:cNvPr id="15" name="Straight Connector 14">
              <a:extLst>
                <a:ext uri="{FF2B5EF4-FFF2-40B4-BE49-F238E27FC236}">
                  <a16:creationId xmlns:a16="http://schemas.microsoft.com/office/drawing/2014/main" id="{F5545E48-043F-4EC2-933C-1B35B9FD098B}"/>
                </a:ext>
              </a:extLst>
            </p:cNvPr>
            <p:cNvCxnSpPr>
              <a:cxnSpLocks/>
            </p:cNvCxnSpPr>
            <p:nvPr/>
          </p:nvCxnSpPr>
          <p:spPr>
            <a:xfrm>
              <a:off x="6097699" y="1147969"/>
              <a:ext cx="41084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CB3AAE2-1A72-41E7-9B9F-B2C6347B01E5}"/>
              </a:ext>
            </a:extLst>
          </p:cNvPr>
          <p:cNvGrpSpPr/>
          <p:nvPr userDrawn="1"/>
        </p:nvGrpSpPr>
        <p:grpSpPr>
          <a:xfrm>
            <a:off x="5981283" y="2726084"/>
            <a:ext cx="4224866" cy="830997"/>
            <a:chOff x="5981283" y="318307"/>
            <a:chExt cx="4224866" cy="830997"/>
          </a:xfrm>
        </p:grpSpPr>
        <p:sp>
          <p:nvSpPr>
            <p:cNvPr id="18" name="TextBox 17">
              <a:extLst>
                <a:ext uri="{FF2B5EF4-FFF2-40B4-BE49-F238E27FC236}">
                  <a16:creationId xmlns:a16="http://schemas.microsoft.com/office/drawing/2014/main" id="{90AF364C-BE3F-4BD8-B958-E494A397158E}"/>
                </a:ext>
              </a:extLst>
            </p:cNvPr>
            <p:cNvSpPr txBox="1"/>
            <p:nvPr/>
          </p:nvSpPr>
          <p:spPr>
            <a:xfrm>
              <a:off x="5981283" y="318307"/>
              <a:ext cx="914403" cy="830997"/>
            </a:xfrm>
            <a:prstGeom prst="rect">
              <a:avLst/>
            </a:prstGeom>
            <a:noFill/>
          </p:spPr>
          <p:txBody>
            <a:bodyPr wrap="square" rtlCol="0" anchor="t">
              <a:spAutoFit/>
            </a:bodyPr>
            <a:lstStyle/>
            <a:p>
              <a:r>
                <a:rPr lang="en-US" sz="4800" i="0" spc="150" baseline="0">
                  <a:solidFill>
                    <a:srgbClr val="33CCCC"/>
                  </a:solidFill>
                  <a:latin typeface="Verlag Black"/>
                </a:rPr>
                <a:t>3</a:t>
              </a:r>
              <a:endParaRPr lang="en-US" sz="4000" i="0" baseline="0">
                <a:solidFill>
                  <a:srgbClr val="33CCCC"/>
                </a:solidFill>
              </a:endParaRPr>
            </a:p>
          </p:txBody>
        </p:sp>
        <p:cxnSp>
          <p:nvCxnSpPr>
            <p:cNvPr id="19" name="Straight Connector 18">
              <a:extLst>
                <a:ext uri="{FF2B5EF4-FFF2-40B4-BE49-F238E27FC236}">
                  <a16:creationId xmlns:a16="http://schemas.microsoft.com/office/drawing/2014/main" id="{54946AE7-C287-49FE-AEA7-728FAA0AB88B}"/>
                </a:ext>
              </a:extLst>
            </p:cNvPr>
            <p:cNvCxnSpPr>
              <a:cxnSpLocks/>
            </p:cNvCxnSpPr>
            <p:nvPr/>
          </p:nvCxnSpPr>
          <p:spPr>
            <a:xfrm>
              <a:off x="6097699" y="1147969"/>
              <a:ext cx="41084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31BFD566-9DB3-4F51-96B6-8A3823513EB7}"/>
              </a:ext>
            </a:extLst>
          </p:cNvPr>
          <p:cNvGrpSpPr/>
          <p:nvPr userDrawn="1"/>
        </p:nvGrpSpPr>
        <p:grpSpPr>
          <a:xfrm>
            <a:off x="5981283" y="3934603"/>
            <a:ext cx="4224866" cy="830997"/>
            <a:chOff x="5981283" y="318307"/>
            <a:chExt cx="4224866" cy="830997"/>
          </a:xfrm>
        </p:grpSpPr>
        <p:sp>
          <p:nvSpPr>
            <p:cNvPr id="22" name="TextBox 21">
              <a:extLst>
                <a:ext uri="{FF2B5EF4-FFF2-40B4-BE49-F238E27FC236}">
                  <a16:creationId xmlns:a16="http://schemas.microsoft.com/office/drawing/2014/main" id="{14F1859E-DCAC-45AE-BC27-A284FC7DDCE2}"/>
                </a:ext>
              </a:extLst>
            </p:cNvPr>
            <p:cNvSpPr txBox="1"/>
            <p:nvPr/>
          </p:nvSpPr>
          <p:spPr>
            <a:xfrm>
              <a:off x="5981283" y="318307"/>
              <a:ext cx="914403" cy="830997"/>
            </a:xfrm>
            <a:prstGeom prst="rect">
              <a:avLst/>
            </a:prstGeom>
            <a:noFill/>
          </p:spPr>
          <p:txBody>
            <a:bodyPr wrap="square" rtlCol="0" anchor="t">
              <a:spAutoFit/>
            </a:bodyPr>
            <a:lstStyle/>
            <a:p>
              <a:r>
                <a:rPr lang="en-US" sz="4800" i="0" spc="150" baseline="0">
                  <a:solidFill>
                    <a:srgbClr val="00CCFF"/>
                  </a:solidFill>
                  <a:latin typeface="Verlag Black"/>
                </a:rPr>
                <a:t>4</a:t>
              </a:r>
              <a:endParaRPr lang="en-US" sz="4000" i="0" baseline="0">
                <a:solidFill>
                  <a:srgbClr val="00CCFF"/>
                </a:solidFill>
              </a:endParaRPr>
            </a:p>
          </p:txBody>
        </p:sp>
        <p:cxnSp>
          <p:nvCxnSpPr>
            <p:cNvPr id="23" name="Straight Connector 22">
              <a:extLst>
                <a:ext uri="{FF2B5EF4-FFF2-40B4-BE49-F238E27FC236}">
                  <a16:creationId xmlns:a16="http://schemas.microsoft.com/office/drawing/2014/main" id="{A2151DAC-0FF4-4571-9E01-061333B8E9D6}"/>
                </a:ext>
              </a:extLst>
            </p:cNvPr>
            <p:cNvCxnSpPr>
              <a:cxnSpLocks/>
            </p:cNvCxnSpPr>
            <p:nvPr/>
          </p:nvCxnSpPr>
          <p:spPr>
            <a:xfrm>
              <a:off x="6097699" y="1147969"/>
              <a:ext cx="41084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E7D67C80-67C9-467D-B3E4-CF4398B9464C}"/>
              </a:ext>
            </a:extLst>
          </p:cNvPr>
          <p:cNvGrpSpPr/>
          <p:nvPr userDrawn="1"/>
        </p:nvGrpSpPr>
        <p:grpSpPr>
          <a:xfrm>
            <a:off x="5981283" y="5144021"/>
            <a:ext cx="4224866" cy="830997"/>
            <a:chOff x="5981283" y="318307"/>
            <a:chExt cx="4224866" cy="830997"/>
          </a:xfrm>
        </p:grpSpPr>
        <p:sp>
          <p:nvSpPr>
            <p:cNvPr id="26" name="TextBox 25">
              <a:extLst>
                <a:ext uri="{FF2B5EF4-FFF2-40B4-BE49-F238E27FC236}">
                  <a16:creationId xmlns:a16="http://schemas.microsoft.com/office/drawing/2014/main" id="{E55C43E8-89F2-4B01-8D34-87D47FA48F7E}"/>
                </a:ext>
              </a:extLst>
            </p:cNvPr>
            <p:cNvSpPr txBox="1"/>
            <p:nvPr/>
          </p:nvSpPr>
          <p:spPr>
            <a:xfrm>
              <a:off x="5981283" y="318307"/>
              <a:ext cx="914403" cy="830997"/>
            </a:xfrm>
            <a:prstGeom prst="rect">
              <a:avLst/>
            </a:prstGeom>
            <a:noFill/>
          </p:spPr>
          <p:txBody>
            <a:bodyPr wrap="square" rtlCol="0" anchor="t">
              <a:spAutoFit/>
            </a:bodyPr>
            <a:lstStyle/>
            <a:p>
              <a:r>
                <a:rPr lang="en-US" sz="4800" i="0" spc="150" baseline="0">
                  <a:solidFill>
                    <a:srgbClr val="9966FF"/>
                  </a:solidFill>
                  <a:latin typeface="Verlag Black"/>
                </a:rPr>
                <a:t>5</a:t>
              </a:r>
              <a:endParaRPr lang="en-US" sz="4000" i="0" baseline="0">
                <a:solidFill>
                  <a:srgbClr val="9966FF"/>
                </a:solidFill>
              </a:endParaRPr>
            </a:p>
          </p:txBody>
        </p:sp>
        <p:cxnSp>
          <p:nvCxnSpPr>
            <p:cNvPr id="27" name="Straight Connector 26">
              <a:extLst>
                <a:ext uri="{FF2B5EF4-FFF2-40B4-BE49-F238E27FC236}">
                  <a16:creationId xmlns:a16="http://schemas.microsoft.com/office/drawing/2014/main" id="{B7EC624A-B638-42E5-84F0-CAF2CBE16520}"/>
                </a:ext>
              </a:extLst>
            </p:cNvPr>
            <p:cNvCxnSpPr>
              <a:cxnSpLocks/>
            </p:cNvCxnSpPr>
            <p:nvPr/>
          </p:nvCxnSpPr>
          <p:spPr>
            <a:xfrm>
              <a:off x="6097699" y="1147969"/>
              <a:ext cx="41084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93662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6" name="Picture 2" descr="time lapse car running on road">
            <a:extLst>
              <a:ext uri="{FF2B5EF4-FFF2-40B4-BE49-F238E27FC236}">
                <a16:creationId xmlns:a16="http://schemas.microsoft.com/office/drawing/2014/main" id="{709E352F-5CF8-47B7-8BBD-E9AB2201277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7834" b="10024"/>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29808D3-FCB0-4EAC-B38D-DF73341F4DB6}"/>
              </a:ext>
            </a:extLst>
          </p:cNvPr>
          <p:cNvSpPr/>
          <p:nvPr userDrawn="1"/>
        </p:nvSpPr>
        <p:spPr>
          <a:xfrm>
            <a:off x="0" y="0"/>
            <a:ext cx="12192000" cy="6858000"/>
          </a:xfrm>
          <a:prstGeom prst="rect">
            <a:avLst/>
          </a:prstGeom>
          <a:solidFill>
            <a:srgbClr val="10141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ndParaRPr>
          </a:p>
        </p:txBody>
      </p:sp>
      <p:sp>
        <p:nvSpPr>
          <p:cNvPr id="2" name="Title 1">
            <a:extLst>
              <a:ext uri="{FF2B5EF4-FFF2-40B4-BE49-F238E27FC236}">
                <a16:creationId xmlns:a16="http://schemas.microsoft.com/office/drawing/2014/main" id="{B4FEBF96-0F64-47BD-843C-E2031FE276C3}"/>
              </a:ext>
            </a:extLst>
          </p:cNvPr>
          <p:cNvSpPr>
            <a:spLocks noGrp="1"/>
          </p:cNvSpPr>
          <p:nvPr>
            <p:ph type="title" hasCustomPrompt="1"/>
          </p:nvPr>
        </p:nvSpPr>
        <p:spPr>
          <a:xfrm>
            <a:off x="609600" y="3189494"/>
            <a:ext cx="10972800" cy="618631"/>
          </a:xfrm>
          <a:noFill/>
        </p:spPr>
        <p:txBody>
          <a:bodyPr wrap="square" rtlCol="0" anchor="t">
            <a:spAutoFit/>
          </a:bodyPr>
          <a:lstStyle>
            <a:lvl1pPr>
              <a:defRPr lang="en-US" sz="3600" spc="150">
                <a:solidFill>
                  <a:schemeClr val="bg1"/>
                </a:solidFill>
                <a:latin typeface="Verlag Black"/>
                <a:ea typeface="+mn-ea"/>
                <a:cs typeface="+mn-cs"/>
              </a:defRPr>
            </a:lvl1pPr>
          </a:lstStyle>
          <a:p>
            <a:pPr marL="0" lvl="0"/>
            <a:r>
              <a:rPr lang="en-US"/>
              <a:t>CLICK TO EDIT MASTER TITLE STYLE</a:t>
            </a:r>
          </a:p>
        </p:txBody>
      </p:sp>
      <p:sp>
        <p:nvSpPr>
          <p:cNvPr id="3" name="Slide Number Placeholder 2">
            <a:extLst>
              <a:ext uri="{FF2B5EF4-FFF2-40B4-BE49-F238E27FC236}">
                <a16:creationId xmlns:a16="http://schemas.microsoft.com/office/drawing/2014/main" id="{41576DED-17CB-40D9-A0BE-E629EE2EE766}"/>
              </a:ext>
            </a:extLst>
          </p:cNvPr>
          <p:cNvSpPr>
            <a:spLocks noGrp="1"/>
          </p:cNvSpPr>
          <p:nvPr>
            <p:ph type="sldNum" sz="quarter" idx="10"/>
          </p:nvPr>
        </p:nvSpPr>
        <p:spPr/>
        <p:txBody>
          <a:bodyPr/>
          <a:lstStyle>
            <a:lvl1pPr>
              <a:defRPr>
                <a:solidFill>
                  <a:schemeClr val="bg1"/>
                </a:solidFill>
              </a:defRPr>
            </a:lvl1pPr>
          </a:lstStyle>
          <a:p>
            <a:fld id="{E9625C4B-B71B-4BE7-9266-E8021570290B}" type="slidenum">
              <a:rPr lang="en-US" smtClean="0"/>
              <a:pPr/>
              <a:t>‹#›</a:t>
            </a:fld>
            <a:endParaRPr lang="en-US"/>
          </a:p>
        </p:txBody>
      </p:sp>
      <p:cxnSp>
        <p:nvCxnSpPr>
          <p:cNvPr id="7" name="Straight Connector 6">
            <a:extLst>
              <a:ext uri="{FF2B5EF4-FFF2-40B4-BE49-F238E27FC236}">
                <a16:creationId xmlns:a16="http://schemas.microsoft.com/office/drawing/2014/main" id="{2A73F275-EEBA-448D-817C-341713FA8F94}"/>
              </a:ext>
            </a:extLst>
          </p:cNvPr>
          <p:cNvCxnSpPr>
            <a:cxnSpLocks/>
          </p:cNvCxnSpPr>
          <p:nvPr userDrawn="1"/>
        </p:nvCxnSpPr>
        <p:spPr>
          <a:xfrm flipH="1">
            <a:off x="623460" y="2969654"/>
            <a:ext cx="2011680" cy="0"/>
          </a:xfrm>
          <a:prstGeom prst="line">
            <a:avLst/>
          </a:prstGeom>
          <a:ln w="38100">
            <a:solidFill>
              <a:srgbClr val="9966FF"/>
            </a:solidFill>
          </a:ln>
        </p:spPr>
        <p:style>
          <a:lnRef idx="1">
            <a:schemeClr val="accent1"/>
          </a:lnRef>
          <a:fillRef idx="0">
            <a:schemeClr val="accent1"/>
          </a:fillRef>
          <a:effectRef idx="0">
            <a:schemeClr val="accent1"/>
          </a:effectRef>
          <a:fontRef idx="minor">
            <a:schemeClr val="tx1"/>
          </a:fontRef>
        </p:style>
      </p:cxnSp>
      <p:sp>
        <p:nvSpPr>
          <p:cNvPr id="4" name="Footer Placeholder 4">
            <a:extLst>
              <a:ext uri="{FF2B5EF4-FFF2-40B4-BE49-F238E27FC236}">
                <a16:creationId xmlns:a16="http://schemas.microsoft.com/office/drawing/2014/main" id="{A9B35812-4B63-44AC-8DA8-FA68639B8E22}"/>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23554441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1953F34-0BFF-49A6-B8EF-7850679246AE}"/>
              </a:ext>
            </a:extLst>
          </p:cNvPr>
          <p:cNvPicPr>
            <a:picLocks noChangeAspect="1"/>
          </p:cNvPicPr>
          <p:nvPr userDrawn="1"/>
        </p:nvPicPr>
        <p:blipFill>
          <a:blip r:embed="rId2"/>
          <a:stretch>
            <a:fillRect/>
          </a:stretch>
        </p:blipFill>
        <p:spPr>
          <a:xfrm>
            <a:off x="2" y="0"/>
            <a:ext cx="12191998" cy="6858000"/>
          </a:xfrm>
          <a:prstGeom prst="rect">
            <a:avLst/>
          </a:prstGeom>
        </p:spPr>
      </p:pic>
      <p:sp>
        <p:nvSpPr>
          <p:cNvPr id="7" name="Rectangle 6">
            <a:extLst>
              <a:ext uri="{FF2B5EF4-FFF2-40B4-BE49-F238E27FC236}">
                <a16:creationId xmlns:a16="http://schemas.microsoft.com/office/drawing/2014/main" id="{3D427790-C5C3-42FD-B8AE-108E71E8B383}"/>
              </a:ext>
            </a:extLst>
          </p:cNvPr>
          <p:cNvSpPr/>
          <p:nvPr userDrawn="1"/>
        </p:nvSpPr>
        <p:spPr>
          <a:xfrm>
            <a:off x="0" y="-6116"/>
            <a:ext cx="4064000" cy="68687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a typeface="+mn-ea"/>
              <a:cs typeface="+mn-cs"/>
            </a:endParaRPr>
          </a:p>
        </p:txBody>
      </p:sp>
      <p:sp>
        <p:nvSpPr>
          <p:cNvPr id="4" name="Rectangle 3">
            <a:extLst>
              <a:ext uri="{FF2B5EF4-FFF2-40B4-BE49-F238E27FC236}">
                <a16:creationId xmlns:a16="http://schemas.microsoft.com/office/drawing/2014/main" id="{75554B38-406C-4698-B535-03BC49A4692C}"/>
              </a:ext>
            </a:extLst>
          </p:cNvPr>
          <p:cNvSpPr/>
          <p:nvPr userDrawn="1"/>
        </p:nvSpPr>
        <p:spPr>
          <a:xfrm>
            <a:off x="4044678" y="0"/>
            <a:ext cx="8147321" cy="6858000"/>
          </a:xfrm>
          <a:prstGeom prst="rect">
            <a:avLst/>
          </a:prstGeom>
          <a:solidFill>
            <a:srgbClr val="10141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ndParaRPr>
          </a:p>
        </p:txBody>
      </p:sp>
      <p:sp>
        <p:nvSpPr>
          <p:cNvPr id="2" name="Title 1">
            <a:extLst>
              <a:ext uri="{FF2B5EF4-FFF2-40B4-BE49-F238E27FC236}">
                <a16:creationId xmlns:a16="http://schemas.microsoft.com/office/drawing/2014/main" id="{CE2254D7-9295-4B84-A42E-D9BF022C5372}"/>
              </a:ext>
            </a:extLst>
          </p:cNvPr>
          <p:cNvSpPr>
            <a:spLocks noGrp="1"/>
          </p:cNvSpPr>
          <p:nvPr>
            <p:ph type="title" hasCustomPrompt="1"/>
          </p:nvPr>
        </p:nvSpPr>
        <p:spPr>
          <a:xfrm>
            <a:off x="609600" y="2343706"/>
            <a:ext cx="2795399" cy="1228028"/>
          </a:xfrm>
        </p:spPr>
        <p:txBody>
          <a:bodyPr vert="horz" wrap="square" lIns="0" tIns="0" rIns="0" bIns="118872" rtlCol="0" anchor="t" anchorCtr="0">
            <a:spAutoFit/>
          </a:bodyPr>
          <a:lstStyle>
            <a:lvl1pPr>
              <a:defRPr kumimoji="0" lang="en-US" sz="2400" b="0" i="0" u="none" strike="noStrike" cap="none" spc="150" normalizeH="0" dirty="0">
                <a:ln>
                  <a:noFill/>
                </a:ln>
                <a:solidFill>
                  <a:schemeClr val="bg1"/>
                </a:solidFill>
                <a:effectLst/>
                <a:uLnTx/>
                <a:uFillTx/>
                <a:latin typeface="Verlag Black"/>
                <a:ea typeface="+mn-ea"/>
                <a:cs typeface="+mn-cs"/>
              </a:defRPr>
            </a:lvl1pPr>
          </a:lstStyle>
          <a:p>
            <a:pPr marL="0" lvl="0">
              <a:lnSpc>
                <a:spcPct val="100000"/>
              </a:lnSpc>
            </a:pPr>
            <a:r>
              <a:rPr lang="en-US"/>
              <a:t>CLICK TO EDIT MASTER TITLE STYLE</a:t>
            </a:r>
          </a:p>
        </p:txBody>
      </p:sp>
      <p:sp>
        <p:nvSpPr>
          <p:cNvPr id="3" name="Slide Number Placeholder 2">
            <a:extLst>
              <a:ext uri="{FF2B5EF4-FFF2-40B4-BE49-F238E27FC236}">
                <a16:creationId xmlns:a16="http://schemas.microsoft.com/office/drawing/2014/main" id="{3FE04FFD-DEB1-4F4F-8B16-8F7145327550}"/>
              </a:ext>
            </a:extLst>
          </p:cNvPr>
          <p:cNvSpPr>
            <a:spLocks noGrp="1"/>
          </p:cNvSpPr>
          <p:nvPr>
            <p:ph type="sldNum" sz="quarter" idx="10"/>
          </p:nvPr>
        </p:nvSpPr>
        <p:spPr/>
        <p:txBody>
          <a:bodyPr/>
          <a:lstStyle>
            <a:lvl1pPr>
              <a:defRPr>
                <a:solidFill>
                  <a:schemeClr val="bg1"/>
                </a:solidFill>
              </a:defRPr>
            </a:lvl1pPr>
          </a:lstStyle>
          <a:p>
            <a:fld id="{E9625C4B-B71B-4BE7-9266-E8021570290B}" type="slidenum">
              <a:rPr lang="en-US" smtClean="0"/>
              <a:pPr/>
              <a:t>‹#›</a:t>
            </a:fld>
            <a:endParaRPr lang="en-US"/>
          </a:p>
        </p:txBody>
      </p:sp>
      <p:sp>
        <p:nvSpPr>
          <p:cNvPr id="9" name="Isosceles Triangle 8">
            <a:extLst>
              <a:ext uri="{FF2B5EF4-FFF2-40B4-BE49-F238E27FC236}">
                <a16:creationId xmlns:a16="http://schemas.microsoft.com/office/drawing/2014/main" id="{10A1B458-6288-4BCA-A611-B63D39FFA790}"/>
              </a:ext>
            </a:extLst>
          </p:cNvPr>
          <p:cNvSpPr/>
          <p:nvPr userDrawn="1"/>
        </p:nvSpPr>
        <p:spPr>
          <a:xfrm rot="5400000">
            <a:off x="3738185" y="3259748"/>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sp>
        <p:nvSpPr>
          <p:cNvPr id="10" name="Isosceles Triangle 9">
            <a:extLst>
              <a:ext uri="{FF2B5EF4-FFF2-40B4-BE49-F238E27FC236}">
                <a16:creationId xmlns:a16="http://schemas.microsoft.com/office/drawing/2014/main" id="{E3DC9064-B4AF-4C30-BC45-34ADCDF80A26}"/>
              </a:ext>
            </a:extLst>
          </p:cNvPr>
          <p:cNvSpPr/>
          <p:nvPr userDrawn="1"/>
        </p:nvSpPr>
        <p:spPr>
          <a:xfrm rot="5400000">
            <a:off x="3738185" y="3259748"/>
            <a:ext cx="965667" cy="35267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cxnSp>
        <p:nvCxnSpPr>
          <p:cNvPr id="14" name="Straight Connector 13">
            <a:extLst>
              <a:ext uri="{FF2B5EF4-FFF2-40B4-BE49-F238E27FC236}">
                <a16:creationId xmlns:a16="http://schemas.microsoft.com/office/drawing/2014/main" id="{1209401D-690C-4D38-8993-9D9C0EF5085A}"/>
              </a:ext>
            </a:extLst>
          </p:cNvPr>
          <p:cNvCxnSpPr>
            <a:cxnSpLocks/>
          </p:cNvCxnSpPr>
          <p:nvPr userDrawn="1"/>
        </p:nvCxnSpPr>
        <p:spPr>
          <a:xfrm flipH="1">
            <a:off x="623460" y="2144685"/>
            <a:ext cx="2011680" cy="0"/>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843B292-B98B-450D-990F-72A5BF75782A}"/>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423362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1953F34-0BFF-49A6-B8EF-7850679246AE}"/>
              </a:ext>
            </a:extLst>
          </p:cNvPr>
          <p:cNvPicPr>
            <a:picLocks noChangeAspect="1"/>
          </p:cNvPicPr>
          <p:nvPr userDrawn="1"/>
        </p:nvPicPr>
        <p:blipFill>
          <a:blip r:embed="rId2"/>
          <a:stretch>
            <a:fillRect/>
          </a:stretch>
        </p:blipFill>
        <p:spPr>
          <a:xfrm>
            <a:off x="2" y="0"/>
            <a:ext cx="12191998" cy="6858000"/>
          </a:xfrm>
          <a:prstGeom prst="rect">
            <a:avLst/>
          </a:prstGeom>
        </p:spPr>
      </p:pic>
      <p:sp>
        <p:nvSpPr>
          <p:cNvPr id="7" name="Rectangle 6">
            <a:extLst>
              <a:ext uri="{FF2B5EF4-FFF2-40B4-BE49-F238E27FC236}">
                <a16:creationId xmlns:a16="http://schemas.microsoft.com/office/drawing/2014/main" id="{3D427790-C5C3-42FD-B8AE-108E71E8B383}"/>
              </a:ext>
            </a:extLst>
          </p:cNvPr>
          <p:cNvSpPr/>
          <p:nvPr userDrawn="1"/>
        </p:nvSpPr>
        <p:spPr>
          <a:xfrm>
            <a:off x="0" y="-6116"/>
            <a:ext cx="4064000" cy="68687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a typeface="+mn-ea"/>
              <a:cs typeface="+mn-cs"/>
            </a:endParaRPr>
          </a:p>
        </p:txBody>
      </p:sp>
      <p:sp>
        <p:nvSpPr>
          <p:cNvPr id="4" name="Rectangle 3">
            <a:extLst>
              <a:ext uri="{FF2B5EF4-FFF2-40B4-BE49-F238E27FC236}">
                <a16:creationId xmlns:a16="http://schemas.microsoft.com/office/drawing/2014/main" id="{75554B38-406C-4698-B535-03BC49A4692C}"/>
              </a:ext>
            </a:extLst>
          </p:cNvPr>
          <p:cNvSpPr/>
          <p:nvPr userDrawn="1"/>
        </p:nvSpPr>
        <p:spPr>
          <a:xfrm>
            <a:off x="4044678" y="0"/>
            <a:ext cx="8147321" cy="6858000"/>
          </a:xfrm>
          <a:prstGeom prst="rect">
            <a:avLst/>
          </a:prstGeom>
          <a:solidFill>
            <a:srgbClr val="10141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ndParaRPr>
          </a:p>
        </p:txBody>
      </p:sp>
      <p:sp>
        <p:nvSpPr>
          <p:cNvPr id="2" name="Title 1">
            <a:extLst>
              <a:ext uri="{FF2B5EF4-FFF2-40B4-BE49-F238E27FC236}">
                <a16:creationId xmlns:a16="http://schemas.microsoft.com/office/drawing/2014/main" id="{CE2254D7-9295-4B84-A42E-D9BF022C5372}"/>
              </a:ext>
            </a:extLst>
          </p:cNvPr>
          <p:cNvSpPr>
            <a:spLocks noGrp="1"/>
          </p:cNvSpPr>
          <p:nvPr>
            <p:ph type="title" hasCustomPrompt="1"/>
          </p:nvPr>
        </p:nvSpPr>
        <p:spPr>
          <a:xfrm>
            <a:off x="609600" y="2343706"/>
            <a:ext cx="2795399" cy="1228028"/>
          </a:xfrm>
        </p:spPr>
        <p:txBody>
          <a:bodyPr vert="horz" wrap="square" lIns="0" tIns="0" rIns="0" bIns="118872" rtlCol="0" anchor="t" anchorCtr="0">
            <a:spAutoFit/>
          </a:bodyPr>
          <a:lstStyle>
            <a:lvl1pPr>
              <a:defRPr kumimoji="0" lang="en-US" sz="2400" b="0" i="0" u="none" strike="noStrike" cap="none" spc="150" normalizeH="0" dirty="0">
                <a:ln>
                  <a:noFill/>
                </a:ln>
                <a:solidFill>
                  <a:schemeClr val="bg1"/>
                </a:solidFill>
                <a:effectLst/>
                <a:uLnTx/>
                <a:uFillTx/>
                <a:latin typeface="Verlag Black"/>
                <a:ea typeface="+mn-ea"/>
                <a:cs typeface="+mn-cs"/>
              </a:defRPr>
            </a:lvl1pPr>
          </a:lstStyle>
          <a:p>
            <a:pPr marL="0" lvl="0">
              <a:lnSpc>
                <a:spcPct val="100000"/>
              </a:lnSpc>
            </a:pPr>
            <a:r>
              <a:rPr lang="en-US"/>
              <a:t>CLICK TO EDIT MASTER TITLE STYLE</a:t>
            </a:r>
          </a:p>
        </p:txBody>
      </p:sp>
      <p:sp>
        <p:nvSpPr>
          <p:cNvPr id="3" name="Slide Number Placeholder 2">
            <a:extLst>
              <a:ext uri="{FF2B5EF4-FFF2-40B4-BE49-F238E27FC236}">
                <a16:creationId xmlns:a16="http://schemas.microsoft.com/office/drawing/2014/main" id="{3FE04FFD-DEB1-4F4F-8B16-8F7145327550}"/>
              </a:ext>
            </a:extLst>
          </p:cNvPr>
          <p:cNvSpPr>
            <a:spLocks noGrp="1"/>
          </p:cNvSpPr>
          <p:nvPr>
            <p:ph type="sldNum" sz="quarter" idx="10"/>
          </p:nvPr>
        </p:nvSpPr>
        <p:spPr/>
        <p:txBody>
          <a:bodyPr/>
          <a:lstStyle>
            <a:lvl1pPr>
              <a:defRPr>
                <a:solidFill>
                  <a:schemeClr val="bg1"/>
                </a:solidFill>
              </a:defRPr>
            </a:lvl1pPr>
          </a:lstStyle>
          <a:p>
            <a:fld id="{E9625C4B-B71B-4BE7-9266-E8021570290B}" type="slidenum">
              <a:rPr lang="en-US" smtClean="0"/>
              <a:pPr/>
              <a:t>‹#›</a:t>
            </a:fld>
            <a:endParaRPr lang="en-US"/>
          </a:p>
        </p:txBody>
      </p:sp>
      <p:sp>
        <p:nvSpPr>
          <p:cNvPr id="9" name="Isosceles Triangle 8">
            <a:extLst>
              <a:ext uri="{FF2B5EF4-FFF2-40B4-BE49-F238E27FC236}">
                <a16:creationId xmlns:a16="http://schemas.microsoft.com/office/drawing/2014/main" id="{10A1B458-6288-4BCA-A611-B63D39FFA790}"/>
              </a:ext>
            </a:extLst>
          </p:cNvPr>
          <p:cNvSpPr/>
          <p:nvPr userDrawn="1"/>
        </p:nvSpPr>
        <p:spPr>
          <a:xfrm rot="5400000">
            <a:off x="3738185" y="3259748"/>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sp>
        <p:nvSpPr>
          <p:cNvPr id="10" name="Isosceles Triangle 9">
            <a:extLst>
              <a:ext uri="{FF2B5EF4-FFF2-40B4-BE49-F238E27FC236}">
                <a16:creationId xmlns:a16="http://schemas.microsoft.com/office/drawing/2014/main" id="{E3DC9064-B4AF-4C30-BC45-34ADCDF80A26}"/>
              </a:ext>
            </a:extLst>
          </p:cNvPr>
          <p:cNvSpPr/>
          <p:nvPr userDrawn="1"/>
        </p:nvSpPr>
        <p:spPr>
          <a:xfrm rot="5400000">
            <a:off x="3738185" y="3259748"/>
            <a:ext cx="965667" cy="35267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cxnSp>
        <p:nvCxnSpPr>
          <p:cNvPr id="14" name="Straight Connector 13">
            <a:extLst>
              <a:ext uri="{FF2B5EF4-FFF2-40B4-BE49-F238E27FC236}">
                <a16:creationId xmlns:a16="http://schemas.microsoft.com/office/drawing/2014/main" id="{1209401D-690C-4D38-8993-9D9C0EF5085A}"/>
              </a:ext>
            </a:extLst>
          </p:cNvPr>
          <p:cNvCxnSpPr>
            <a:cxnSpLocks/>
          </p:cNvCxnSpPr>
          <p:nvPr userDrawn="1"/>
        </p:nvCxnSpPr>
        <p:spPr>
          <a:xfrm flipH="1">
            <a:off x="623460" y="2144685"/>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615F4D2D-F6E4-4836-BE35-6C1CE65D97EE}"/>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38112198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1953F34-0BFF-49A6-B8EF-7850679246AE}"/>
              </a:ext>
            </a:extLst>
          </p:cNvPr>
          <p:cNvPicPr>
            <a:picLocks noChangeAspect="1"/>
          </p:cNvPicPr>
          <p:nvPr userDrawn="1"/>
        </p:nvPicPr>
        <p:blipFill>
          <a:blip r:embed="rId2"/>
          <a:stretch>
            <a:fillRect/>
          </a:stretch>
        </p:blipFill>
        <p:spPr>
          <a:xfrm>
            <a:off x="2" y="0"/>
            <a:ext cx="12191998" cy="6858000"/>
          </a:xfrm>
          <a:prstGeom prst="rect">
            <a:avLst/>
          </a:prstGeom>
        </p:spPr>
      </p:pic>
      <p:sp>
        <p:nvSpPr>
          <p:cNvPr id="7" name="Rectangle 6">
            <a:extLst>
              <a:ext uri="{FF2B5EF4-FFF2-40B4-BE49-F238E27FC236}">
                <a16:creationId xmlns:a16="http://schemas.microsoft.com/office/drawing/2014/main" id="{3D427790-C5C3-42FD-B8AE-108E71E8B383}"/>
              </a:ext>
            </a:extLst>
          </p:cNvPr>
          <p:cNvSpPr/>
          <p:nvPr userDrawn="1"/>
        </p:nvSpPr>
        <p:spPr>
          <a:xfrm>
            <a:off x="0" y="-6116"/>
            <a:ext cx="4064000" cy="68687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a typeface="+mn-ea"/>
              <a:cs typeface="+mn-cs"/>
            </a:endParaRPr>
          </a:p>
        </p:txBody>
      </p:sp>
      <p:sp>
        <p:nvSpPr>
          <p:cNvPr id="4" name="Rectangle 3">
            <a:extLst>
              <a:ext uri="{FF2B5EF4-FFF2-40B4-BE49-F238E27FC236}">
                <a16:creationId xmlns:a16="http://schemas.microsoft.com/office/drawing/2014/main" id="{75554B38-406C-4698-B535-03BC49A4692C}"/>
              </a:ext>
            </a:extLst>
          </p:cNvPr>
          <p:cNvSpPr/>
          <p:nvPr userDrawn="1"/>
        </p:nvSpPr>
        <p:spPr>
          <a:xfrm>
            <a:off x="4044678" y="0"/>
            <a:ext cx="8147321" cy="6858000"/>
          </a:xfrm>
          <a:prstGeom prst="rect">
            <a:avLst/>
          </a:prstGeom>
          <a:solidFill>
            <a:srgbClr val="10141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ndParaRPr>
          </a:p>
        </p:txBody>
      </p:sp>
      <p:sp>
        <p:nvSpPr>
          <p:cNvPr id="2" name="Title 1">
            <a:extLst>
              <a:ext uri="{FF2B5EF4-FFF2-40B4-BE49-F238E27FC236}">
                <a16:creationId xmlns:a16="http://schemas.microsoft.com/office/drawing/2014/main" id="{CE2254D7-9295-4B84-A42E-D9BF022C5372}"/>
              </a:ext>
            </a:extLst>
          </p:cNvPr>
          <p:cNvSpPr>
            <a:spLocks noGrp="1"/>
          </p:cNvSpPr>
          <p:nvPr>
            <p:ph type="title" hasCustomPrompt="1"/>
          </p:nvPr>
        </p:nvSpPr>
        <p:spPr>
          <a:xfrm>
            <a:off x="609600" y="2343706"/>
            <a:ext cx="2795399" cy="1228028"/>
          </a:xfrm>
        </p:spPr>
        <p:txBody>
          <a:bodyPr vert="horz" wrap="square" lIns="0" tIns="0" rIns="0" bIns="118872" rtlCol="0" anchor="t" anchorCtr="0">
            <a:spAutoFit/>
          </a:bodyPr>
          <a:lstStyle>
            <a:lvl1pPr>
              <a:defRPr kumimoji="0" lang="en-US" sz="2400" b="0" i="0" u="none" strike="noStrike" cap="none" spc="150" normalizeH="0" dirty="0">
                <a:ln>
                  <a:noFill/>
                </a:ln>
                <a:solidFill>
                  <a:schemeClr val="bg1"/>
                </a:solidFill>
                <a:effectLst/>
                <a:uLnTx/>
                <a:uFillTx/>
                <a:latin typeface="Verlag Black"/>
                <a:ea typeface="+mn-ea"/>
                <a:cs typeface="+mn-cs"/>
              </a:defRPr>
            </a:lvl1pPr>
          </a:lstStyle>
          <a:p>
            <a:pPr marL="0" lvl="0">
              <a:lnSpc>
                <a:spcPct val="100000"/>
              </a:lnSpc>
            </a:pPr>
            <a:r>
              <a:rPr lang="en-US"/>
              <a:t>CLICK TO EDIT MASTER TITLE STYLE</a:t>
            </a:r>
          </a:p>
        </p:txBody>
      </p:sp>
      <p:sp>
        <p:nvSpPr>
          <p:cNvPr id="3" name="Slide Number Placeholder 2">
            <a:extLst>
              <a:ext uri="{FF2B5EF4-FFF2-40B4-BE49-F238E27FC236}">
                <a16:creationId xmlns:a16="http://schemas.microsoft.com/office/drawing/2014/main" id="{3FE04FFD-DEB1-4F4F-8B16-8F7145327550}"/>
              </a:ext>
            </a:extLst>
          </p:cNvPr>
          <p:cNvSpPr>
            <a:spLocks noGrp="1"/>
          </p:cNvSpPr>
          <p:nvPr>
            <p:ph type="sldNum" sz="quarter" idx="10"/>
          </p:nvPr>
        </p:nvSpPr>
        <p:spPr/>
        <p:txBody>
          <a:bodyPr/>
          <a:lstStyle>
            <a:lvl1pPr>
              <a:defRPr>
                <a:solidFill>
                  <a:schemeClr val="bg1"/>
                </a:solidFill>
              </a:defRPr>
            </a:lvl1pPr>
          </a:lstStyle>
          <a:p>
            <a:fld id="{E9625C4B-B71B-4BE7-9266-E8021570290B}" type="slidenum">
              <a:rPr lang="en-US" smtClean="0"/>
              <a:pPr/>
              <a:t>‹#›</a:t>
            </a:fld>
            <a:endParaRPr lang="en-US"/>
          </a:p>
        </p:txBody>
      </p:sp>
      <p:sp>
        <p:nvSpPr>
          <p:cNvPr id="9" name="Isosceles Triangle 8">
            <a:extLst>
              <a:ext uri="{FF2B5EF4-FFF2-40B4-BE49-F238E27FC236}">
                <a16:creationId xmlns:a16="http://schemas.microsoft.com/office/drawing/2014/main" id="{10A1B458-6288-4BCA-A611-B63D39FFA790}"/>
              </a:ext>
            </a:extLst>
          </p:cNvPr>
          <p:cNvSpPr/>
          <p:nvPr userDrawn="1"/>
        </p:nvSpPr>
        <p:spPr>
          <a:xfrm rot="5400000">
            <a:off x="3738185" y="3259748"/>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sp>
        <p:nvSpPr>
          <p:cNvPr id="10" name="Isosceles Triangle 9">
            <a:extLst>
              <a:ext uri="{FF2B5EF4-FFF2-40B4-BE49-F238E27FC236}">
                <a16:creationId xmlns:a16="http://schemas.microsoft.com/office/drawing/2014/main" id="{E3DC9064-B4AF-4C30-BC45-34ADCDF80A26}"/>
              </a:ext>
            </a:extLst>
          </p:cNvPr>
          <p:cNvSpPr/>
          <p:nvPr userDrawn="1"/>
        </p:nvSpPr>
        <p:spPr>
          <a:xfrm rot="5400000">
            <a:off x="3738185" y="3259748"/>
            <a:ext cx="965667" cy="35267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cxnSp>
        <p:nvCxnSpPr>
          <p:cNvPr id="14" name="Straight Connector 13">
            <a:extLst>
              <a:ext uri="{FF2B5EF4-FFF2-40B4-BE49-F238E27FC236}">
                <a16:creationId xmlns:a16="http://schemas.microsoft.com/office/drawing/2014/main" id="{1209401D-690C-4D38-8993-9D9C0EF5085A}"/>
              </a:ext>
            </a:extLst>
          </p:cNvPr>
          <p:cNvCxnSpPr>
            <a:cxnSpLocks/>
          </p:cNvCxnSpPr>
          <p:nvPr userDrawn="1"/>
        </p:nvCxnSpPr>
        <p:spPr>
          <a:xfrm flipH="1">
            <a:off x="623460" y="2144685"/>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5CF8574-AF1E-4046-9726-B34FC2BE7301}"/>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29685071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1953F34-0BFF-49A6-B8EF-7850679246AE}"/>
              </a:ext>
            </a:extLst>
          </p:cNvPr>
          <p:cNvPicPr>
            <a:picLocks noChangeAspect="1"/>
          </p:cNvPicPr>
          <p:nvPr userDrawn="1"/>
        </p:nvPicPr>
        <p:blipFill>
          <a:blip r:embed="rId2"/>
          <a:stretch>
            <a:fillRect/>
          </a:stretch>
        </p:blipFill>
        <p:spPr>
          <a:xfrm>
            <a:off x="2" y="0"/>
            <a:ext cx="12191998" cy="6858000"/>
          </a:xfrm>
          <a:prstGeom prst="rect">
            <a:avLst/>
          </a:prstGeom>
        </p:spPr>
      </p:pic>
      <p:sp>
        <p:nvSpPr>
          <p:cNvPr id="7" name="Rectangle 6">
            <a:extLst>
              <a:ext uri="{FF2B5EF4-FFF2-40B4-BE49-F238E27FC236}">
                <a16:creationId xmlns:a16="http://schemas.microsoft.com/office/drawing/2014/main" id="{3D427790-C5C3-42FD-B8AE-108E71E8B383}"/>
              </a:ext>
            </a:extLst>
          </p:cNvPr>
          <p:cNvSpPr/>
          <p:nvPr userDrawn="1"/>
        </p:nvSpPr>
        <p:spPr>
          <a:xfrm>
            <a:off x="0" y="-6116"/>
            <a:ext cx="4064000" cy="68687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a typeface="+mn-ea"/>
              <a:cs typeface="+mn-cs"/>
            </a:endParaRPr>
          </a:p>
        </p:txBody>
      </p:sp>
      <p:sp>
        <p:nvSpPr>
          <p:cNvPr id="4" name="Rectangle 3">
            <a:extLst>
              <a:ext uri="{FF2B5EF4-FFF2-40B4-BE49-F238E27FC236}">
                <a16:creationId xmlns:a16="http://schemas.microsoft.com/office/drawing/2014/main" id="{75554B38-406C-4698-B535-03BC49A4692C}"/>
              </a:ext>
            </a:extLst>
          </p:cNvPr>
          <p:cNvSpPr/>
          <p:nvPr userDrawn="1"/>
        </p:nvSpPr>
        <p:spPr>
          <a:xfrm>
            <a:off x="4044678" y="0"/>
            <a:ext cx="8147321" cy="6858000"/>
          </a:xfrm>
          <a:prstGeom prst="rect">
            <a:avLst/>
          </a:prstGeom>
          <a:solidFill>
            <a:srgbClr val="10141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ndParaRPr>
          </a:p>
        </p:txBody>
      </p:sp>
      <p:sp>
        <p:nvSpPr>
          <p:cNvPr id="2" name="Title 1">
            <a:extLst>
              <a:ext uri="{FF2B5EF4-FFF2-40B4-BE49-F238E27FC236}">
                <a16:creationId xmlns:a16="http://schemas.microsoft.com/office/drawing/2014/main" id="{CE2254D7-9295-4B84-A42E-D9BF022C5372}"/>
              </a:ext>
            </a:extLst>
          </p:cNvPr>
          <p:cNvSpPr>
            <a:spLocks noGrp="1"/>
          </p:cNvSpPr>
          <p:nvPr>
            <p:ph type="title" hasCustomPrompt="1"/>
          </p:nvPr>
        </p:nvSpPr>
        <p:spPr>
          <a:xfrm>
            <a:off x="609600" y="2343706"/>
            <a:ext cx="2795399" cy="1228028"/>
          </a:xfrm>
        </p:spPr>
        <p:txBody>
          <a:bodyPr vert="horz" wrap="square" lIns="0" tIns="0" rIns="0" bIns="118872" rtlCol="0" anchor="t" anchorCtr="0">
            <a:spAutoFit/>
          </a:bodyPr>
          <a:lstStyle>
            <a:lvl1pPr>
              <a:defRPr kumimoji="0" lang="en-US" sz="2400" b="0" i="0" u="none" strike="noStrike" cap="none" spc="150" normalizeH="0" dirty="0">
                <a:ln>
                  <a:noFill/>
                </a:ln>
                <a:solidFill>
                  <a:schemeClr val="bg1"/>
                </a:solidFill>
                <a:effectLst/>
                <a:uLnTx/>
                <a:uFillTx/>
                <a:latin typeface="Verlag Black"/>
                <a:ea typeface="+mn-ea"/>
                <a:cs typeface="+mn-cs"/>
              </a:defRPr>
            </a:lvl1pPr>
          </a:lstStyle>
          <a:p>
            <a:pPr marL="0" lvl="0">
              <a:lnSpc>
                <a:spcPct val="100000"/>
              </a:lnSpc>
            </a:pPr>
            <a:r>
              <a:rPr lang="en-US"/>
              <a:t>CLICK TO EDIT MASTER TITLE STYLE</a:t>
            </a:r>
          </a:p>
        </p:txBody>
      </p:sp>
      <p:sp>
        <p:nvSpPr>
          <p:cNvPr id="3" name="Slide Number Placeholder 2">
            <a:extLst>
              <a:ext uri="{FF2B5EF4-FFF2-40B4-BE49-F238E27FC236}">
                <a16:creationId xmlns:a16="http://schemas.microsoft.com/office/drawing/2014/main" id="{3FE04FFD-DEB1-4F4F-8B16-8F7145327550}"/>
              </a:ext>
            </a:extLst>
          </p:cNvPr>
          <p:cNvSpPr>
            <a:spLocks noGrp="1"/>
          </p:cNvSpPr>
          <p:nvPr>
            <p:ph type="sldNum" sz="quarter" idx="10"/>
          </p:nvPr>
        </p:nvSpPr>
        <p:spPr/>
        <p:txBody>
          <a:bodyPr/>
          <a:lstStyle>
            <a:lvl1pPr>
              <a:defRPr>
                <a:solidFill>
                  <a:schemeClr val="bg1"/>
                </a:solidFill>
              </a:defRPr>
            </a:lvl1pPr>
          </a:lstStyle>
          <a:p>
            <a:fld id="{E9625C4B-B71B-4BE7-9266-E8021570290B}" type="slidenum">
              <a:rPr lang="en-US" smtClean="0"/>
              <a:pPr/>
              <a:t>‹#›</a:t>
            </a:fld>
            <a:endParaRPr lang="en-US"/>
          </a:p>
        </p:txBody>
      </p:sp>
      <p:sp>
        <p:nvSpPr>
          <p:cNvPr id="9" name="Isosceles Triangle 8">
            <a:extLst>
              <a:ext uri="{FF2B5EF4-FFF2-40B4-BE49-F238E27FC236}">
                <a16:creationId xmlns:a16="http://schemas.microsoft.com/office/drawing/2014/main" id="{10A1B458-6288-4BCA-A611-B63D39FFA790}"/>
              </a:ext>
            </a:extLst>
          </p:cNvPr>
          <p:cNvSpPr/>
          <p:nvPr userDrawn="1"/>
        </p:nvSpPr>
        <p:spPr>
          <a:xfrm rot="5400000">
            <a:off x="3738185" y="3259748"/>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sp>
        <p:nvSpPr>
          <p:cNvPr id="10" name="Isosceles Triangle 9">
            <a:extLst>
              <a:ext uri="{FF2B5EF4-FFF2-40B4-BE49-F238E27FC236}">
                <a16:creationId xmlns:a16="http://schemas.microsoft.com/office/drawing/2014/main" id="{E3DC9064-B4AF-4C30-BC45-34ADCDF80A26}"/>
              </a:ext>
            </a:extLst>
          </p:cNvPr>
          <p:cNvSpPr/>
          <p:nvPr userDrawn="1"/>
        </p:nvSpPr>
        <p:spPr>
          <a:xfrm rot="5400000">
            <a:off x="3738185" y="3259748"/>
            <a:ext cx="965667" cy="35267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cxnSp>
        <p:nvCxnSpPr>
          <p:cNvPr id="14" name="Straight Connector 13">
            <a:extLst>
              <a:ext uri="{FF2B5EF4-FFF2-40B4-BE49-F238E27FC236}">
                <a16:creationId xmlns:a16="http://schemas.microsoft.com/office/drawing/2014/main" id="{1209401D-690C-4D38-8993-9D9C0EF5085A}"/>
              </a:ext>
            </a:extLst>
          </p:cNvPr>
          <p:cNvCxnSpPr>
            <a:cxnSpLocks/>
          </p:cNvCxnSpPr>
          <p:nvPr userDrawn="1"/>
        </p:nvCxnSpPr>
        <p:spPr>
          <a:xfrm flipH="1">
            <a:off x="623460" y="2144685"/>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EDFF9C2F-80D2-413C-A442-1AB1FC84248E}"/>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21075854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DBFFE2-9106-4E29-AD2D-8AE947766592}"/>
              </a:ext>
            </a:extLst>
          </p:cNvPr>
          <p:cNvSpPr>
            <a:spLocks noGrp="1"/>
          </p:cNvSpPr>
          <p:nvPr>
            <p:ph type="sldNum" sz="quarter" idx="10"/>
          </p:nvPr>
        </p:nvSpPr>
        <p:spPr/>
        <p:txBody>
          <a:bodyPr/>
          <a:lstStyle/>
          <a:p>
            <a:fld id="{E9625C4B-B71B-4BE7-9266-E8021570290B}" type="slidenum">
              <a:rPr lang="en-US" smtClean="0"/>
              <a:pPr/>
              <a:t>‹#›</a:t>
            </a:fld>
            <a:endParaRPr lang="en-US"/>
          </a:p>
        </p:txBody>
      </p:sp>
      <p:sp>
        <p:nvSpPr>
          <p:cNvPr id="4" name="Rectangle 3">
            <a:extLst>
              <a:ext uri="{FF2B5EF4-FFF2-40B4-BE49-F238E27FC236}">
                <a16:creationId xmlns:a16="http://schemas.microsoft.com/office/drawing/2014/main" id="{36E529D9-EBEC-4527-8E20-5E7DDC25B6C8}"/>
              </a:ext>
            </a:extLst>
          </p:cNvPr>
          <p:cNvSpPr/>
          <p:nvPr userDrawn="1"/>
        </p:nvSpPr>
        <p:spPr>
          <a:xfrm>
            <a:off x="0" y="0"/>
            <a:ext cx="12192000" cy="68687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lag Black" panose="02000000000000000000" pitchFamily="50" charset="0"/>
              <a:ea typeface="+mn-ea"/>
              <a:cs typeface="+mn-cs"/>
            </a:endParaRPr>
          </a:p>
        </p:txBody>
      </p:sp>
      <p:sp>
        <p:nvSpPr>
          <p:cNvPr id="5" name="Title 1">
            <a:extLst>
              <a:ext uri="{FF2B5EF4-FFF2-40B4-BE49-F238E27FC236}">
                <a16:creationId xmlns:a16="http://schemas.microsoft.com/office/drawing/2014/main" id="{0FD8A041-EA40-4A86-BDC0-6A870ECF2E6E}"/>
              </a:ext>
            </a:extLst>
          </p:cNvPr>
          <p:cNvSpPr txBox="1">
            <a:spLocks/>
          </p:cNvSpPr>
          <p:nvPr userDrawn="1"/>
        </p:nvSpPr>
        <p:spPr>
          <a:xfrm>
            <a:off x="609600" y="3383363"/>
            <a:ext cx="10972800" cy="723275"/>
          </a:xfrm>
          <a:prstGeom prst="rect">
            <a:avLst/>
          </a:prstGeom>
        </p:spPr>
        <p:txBody>
          <a:bodyPr wrap="square" bIns="0" anchor="t">
            <a:spAutoFit/>
          </a:bodyPr>
          <a:lstStyle>
            <a:lvl1pPr algn="l" defTabSz="914400" rtl="0" eaLnBrk="1" latinLnBrk="0" hangingPunct="1">
              <a:lnSpc>
                <a:spcPct val="90000"/>
              </a:lnSpc>
              <a:spcBef>
                <a:spcPct val="0"/>
              </a:spcBef>
              <a:buNone/>
              <a:defRPr sz="2800" kern="1200" spc="-300" baseline="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150" normalizeH="0" baseline="0" noProof="0">
                <a:ln>
                  <a:noFill/>
                </a:ln>
                <a:solidFill>
                  <a:srgbClr val="FFFFFF"/>
                </a:solidFill>
                <a:effectLst/>
                <a:uLnTx/>
                <a:uFillTx/>
                <a:latin typeface="Verlag Light"/>
                <a:ea typeface="+mj-ea"/>
                <a:cs typeface="+mj-cs"/>
              </a:rPr>
              <a:t>THANK </a:t>
            </a:r>
            <a:r>
              <a:rPr kumimoji="0" lang="en-US" sz="4400" b="0" i="0" u="none" strike="noStrike" kern="1200" cap="none" spc="150" normalizeH="0" baseline="0" noProof="0">
                <a:ln>
                  <a:noFill/>
                </a:ln>
                <a:solidFill>
                  <a:srgbClr val="FFFFFF"/>
                </a:solidFill>
                <a:effectLst/>
                <a:uLnTx/>
                <a:uFillTx/>
                <a:latin typeface="Verlag Black"/>
                <a:ea typeface="+mj-ea"/>
                <a:cs typeface="+mj-cs"/>
              </a:rPr>
              <a:t>YOU.</a:t>
            </a:r>
            <a:endParaRPr kumimoji="0" lang="en-US" sz="2800" b="0" i="0" u="none" strike="noStrike" kern="1200" cap="none" spc="-300" normalizeH="0" baseline="0" noProof="0">
              <a:ln>
                <a:noFill/>
              </a:ln>
              <a:solidFill>
                <a:srgbClr val="FFFFFF"/>
              </a:solidFill>
              <a:effectLst/>
              <a:uLnTx/>
              <a:uFillTx/>
              <a:latin typeface="Verlag Black"/>
              <a:ea typeface="+mj-ea"/>
              <a:cs typeface="+mj-cs"/>
            </a:endParaRPr>
          </a:p>
        </p:txBody>
      </p:sp>
      <p:cxnSp>
        <p:nvCxnSpPr>
          <p:cNvPr id="7" name="Straight Connector 6">
            <a:extLst>
              <a:ext uri="{FF2B5EF4-FFF2-40B4-BE49-F238E27FC236}">
                <a16:creationId xmlns:a16="http://schemas.microsoft.com/office/drawing/2014/main" id="{793A3124-3AEB-4BD6-916F-16AA59C6C98D}"/>
              </a:ext>
            </a:extLst>
          </p:cNvPr>
          <p:cNvCxnSpPr>
            <a:cxnSpLocks/>
          </p:cNvCxnSpPr>
          <p:nvPr userDrawn="1"/>
        </p:nvCxnSpPr>
        <p:spPr>
          <a:xfrm flipH="1">
            <a:off x="727546" y="4226381"/>
            <a:ext cx="3476154" cy="0"/>
          </a:xfrm>
          <a:prstGeom prst="line">
            <a:avLst/>
          </a:prstGeom>
          <a:ln w="19050">
            <a:solidFill>
              <a:srgbClr val="00CCFF"/>
            </a:solidFill>
          </a:ln>
        </p:spPr>
        <p:style>
          <a:lnRef idx="1">
            <a:schemeClr val="accent1"/>
          </a:lnRef>
          <a:fillRef idx="0">
            <a:schemeClr val="accent1"/>
          </a:fillRef>
          <a:effectRef idx="0">
            <a:schemeClr val="accent1"/>
          </a:effectRef>
          <a:fontRef idx="minor">
            <a:schemeClr val="tx1"/>
          </a:fontRef>
        </p:style>
      </p:cxnSp>
      <p:sp>
        <p:nvSpPr>
          <p:cNvPr id="2" name="Footer Placeholder 4">
            <a:extLst>
              <a:ext uri="{FF2B5EF4-FFF2-40B4-BE49-F238E27FC236}">
                <a16:creationId xmlns:a16="http://schemas.microsoft.com/office/drawing/2014/main" id="{87F0E4DE-185F-4C04-A851-995080DD1D96}"/>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2374647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919443-E1F0-4CD9-93CE-81F6A0C3E95E}"/>
              </a:ext>
            </a:extLst>
          </p:cNvPr>
          <p:cNvSpPr>
            <a:spLocks noGrp="1"/>
          </p:cNvSpPr>
          <p:nvPr>
            <p:ph type="sldNum" sz="quarter" idx="10"/>
          </p:nvPr>
        </p:nvSpPr>
        <p:spPr/>
        <p:txBody>
          <a:bodyPr/>
          <a:lstStyle/>
          <a:p>
            <a:fld id="{E9625C4B-B71B-4BE7-9266-E8021570290B}" type="slidenum">
              <a:rPr lang="en-US" smtClean="0"/>
              <a:pPr/>
              <a:t>‹#›</a:t>
            </a:fld>
            <a:endParaRPr lang="en-US"/>
          </a:p>
        </p:txBody>
      </p:sp>
      <p:cxnSp>
        <p:nvCxnSpPr>
          <p:cNvPr id="4" name="Straight Connector 3">
            <a:extLst>
              <a:ext uri="{FF2B5EF4-FFF2-40B4-BE49-F238E27FC236}">
                <a16:creationId xmlns:a16="http://schemas.microsoft.com/office/drawing/2014/main" id="{C4050AE2-C4E1-42D0-B00F-9C0BA0F57D37}"/>
              </a:ext>
            </a:extLst>
          </p:cNvPr>
          <p:cNvCxnSpPr>
            <a:cxnSpLocks/>
          </p:cNvCxnSpPr>
          <p:nvPr userDrawn="1"/>
        </p:nvCxnSpPr>
        <p:spPr>
          <a:xfrm flipH="1">
            <a:off x="623460" y="412866"/>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9924D927-FFDA-40EB-9AF1-C684481B1D0F}"/>
              </a:ext>
            </a:extLst>
          </p:cNvPr>
          <p:cNvSpPr>
            <a:spLocks noGrp="1"/>
          </p:cNvSpPr>
          <p:nvPr>
            <p:ph type="title" hasCustomPrompt="1"/>
          </p:nvPr>
        </p:nvSpPr>
        <p:spPr>
          <a:xfrm>
            <a:off x="609600" y="633268"/>
            <a:ext cx="10972800" cy="507831"/>
          </a:xfrm>
          <a:noFill/>
        </p:spPr>
        <p:txBody>
          <a:bodyPr wrap="square" rtlCol="0" anchor="t">
            <a:spAutoFit/>
          </a:bodyPr>
          <a:lstStyle>
            <a:lvl1pPr>
              <a:defRPr lang="en-US" spc="150" dirty="0">
                <a:latin typeface="Verlag Black"/>
                <a:ea typeface="+mn-ea"/>
                <a:cs typeface="+mn-cs"/>
              </a:defRPr>
            </a:lvl1pPr>
          </a:lstStyle>
          <a:p>
            <a:pPr marL="0" lvl="0"/>
            <a:r>
              <a:rPr lang="en-US"/>
              <a:t>CLICK TO EDIT MASTER TITLE STYLE</a:t>
            </a:r>
          </a:p>
        </p:txBody>
      </p:sp>
    </p:spTree>
    <p:extLst>
      <p:ext uri="{BB962C8B-B14F-4D97-AF65-F5344CB8AC3E}">
        <p14:creationId xmlns:p14="http://schemas.microsoft.com/office/powerpoint/2010/main" val="913404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A463504-6306-401F-BC12-FC24F366EF57}"/>
              </a:ext>
            </a:extLst>
          </p:cNvPr>
          <p:cNvCxnSpPr>
            <a:cxnSpLocks/>
          </p:cNvCxnSpPr>
          <p:nvPr userDrawn="1"/>
        </p:nvCxnSpPr>
        <p:spPr>
          <a:xfrm flipH="1">
            <a:off x="623460" y="412866"/>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AC655C64-E1E1-4169-AC07-2948841DFFF1}"/>
              </a:ext>
            </a:extLst>
          </p:cNvPr>
          <p:cNvGrpSpPr/>
          <p:nvPr userDrawn="1"/>
        </p:nvGrpSpPr>
        <p:grpSpPr>
          <a:xfrm>
            <a:off x="8121377" y="0"/>
            <a:ext cx="4070623" cy="6858000"/>
            <a:chOff x="8121377" y="0"/>
            <a:chExt cx="4070623" cy="6858000"/>
          </a:xfrm>
        </p:grpSpPr>
        <p:sp>
          <p:nvSpPr>
            <p:cNvPr id="7" name="Rectangle 6">
              <a:extLst>
                <a:ext uri="{FF2B5EF4-FFF2-40B4-BE49-F238E27FC236}">
                  <a16:creationId xmlns:a16="http://schemas.microsoft.com/office/drawing/2014/main" id="{2256E223-FA88-4953-A92C-945326899E0E}"/>
                </a:ext>
              </a:extLst>
            </p:cNvPr>
            <p:cNvSpPr/>
            <p:nvPr/>
          </p:nvSpPr>
          <p:spPr>
            <a:xfrm>
              <a:off x="8121377" y="0"/>
              <a:ext cx="4070623" cy="6858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6FD6806F-EBE1-4D48-A99D-DF0CF501E6EB}"/>
                </a:ext>
              </a:extLst>
            </p:cNvPr>
            <p:cNvSpPr/>
            <p:nvPr/>
          </p:nvSpPr>
          <p:spPr>
            <a:xfrm rot="5400000">
              <a:off x="7814883" y="3247294"/>
              <a:ext cx="965667" cy="35267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Light"/>
                <a:ea typeface="+mn-ea"/>
                <a:cs typeface="+mn-cs"/>
              </a:endParaRPr>
            </a:p>
          </p:txBody>
        </p:sp>
      </p:grpSp>
      <p:sp>
        <p:nvSpPr>
          <p:cNvPr id="2" name="Title 1">
            <a:extLst>
              <a:ext uri="{FF2B5EF4-FFF2-40B4-BE49-F238E27FC236}">
                <a16:creationId xmlns:a16="http://schemas.microsoft.com/office/drawing/2014/main" id="{74495054-25C5-4893-AE33-1119221D6277}"/>
              </a:ext>
            </a:extLst>
          </p:cNvPr>
          <p:cNvSpPr>
            <a:spLocks noGrp="1"/>
          </p:cNvSpPr>
          <p:nvPr>
            <p:ph type="title" hasCustomPrompt="1"/>
          </p:nvPr>
        </p:nvSpPr>
        <p:spPr>
          <a:xfrm>
            <a:off x="609600" y="633268"/>
            <a:ext cx="10972800" cy="507831"/>
          </a:xfrm>
          <a:noFill/>
        </p:spPr>
        <p:txBody>
          <a:bodyPr wrap="square" rtlCol="0" anchor="t">
            <a:spAutoFit/>
          </a:bodyPr>
          <a:lstStyle>
            <a:lvl1pPr>
              <a:defRPr lang="en-US" spc="150" dirty="0">
                <a:latin typeface="Verlag Black"/>
                <a:ea typeface="+mn-ea"/>
                <a:cs typeface="+mn-cs"/>
              </a:defRPr>
            </a:lvl1pPr>
          </a:lstStyle>
          <a:p>
            <a:pPr marL="0" lvl="0"/>
            <a:r>
              <a:rPr lang="en-US"/>
              <a:t>CLICK TO EDIT MASTER TITLE STYLE</a:t>
            </a:r>
          </a:p>
        </p:txBody>
      </p:sp>
      <p:sp>
        <p:nvSpPr>
          <p:cNvPr id="3" name="Slide Number Placeholder 2">
            <a:extLst>
              <a:ext uri="{FF2B5EF4-FFF2-40B4-BE49-F238E27FC236}">
                <a16:creationId xmlns:a16="http://schemas.microsoft.com/office/drawing/2014/main" id="{38FA3527-90E6-4E3D-BCC2-32D2BE477B0C}"/>
              </a:ext>
            </a:extLst>
          </p:cNvPr>
          <p:cNvSpPr>
            <a:spLocks noGrp="1"/>
          </p:cNvSpPr>
          <p:nvPr>
            <p:ph type="sldNum" sz="quarter" idx="10"/>
          </p:nvPr>
        </p:nvSpPr>
        <p:spPr/>
        <p:txBody>
          <a:bodyPr/>
          <a:lstStyle/>
          <a:p>
            <a:fld id="{E9625C4B-B71B-4BE7-9266-E8021570290B}" type="slidenum">
              <a:rPr lang="en-US" smtClean="0"/>
              <a:pPr/>
              <a:t>‹#›</a:t>
            </a:fld>
            <a:endParaRPr lang="en-US"/>
          </a:p>
        </p:txBody>
      </p:sp>
    </p:spTree>
    <p:extLst>
      <p:ext uri="{BB962C8B-B14F-4D97-AF65-F5344CB8AC3E}">
        <p14:creationId xmlns:p14="http://schemas.microsoft.com/office/powerpoint/2010/main" val="2754934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FA9511-ED03-438E-90C5-7DB16C9DEA5C}"/>
              </a:ext>
            </a:extLst>
          </p:cNvPr>
          <p:cNvSpPr>
            <a:spLocks noGrp="1"/>
          </p:cNvSpPr>
          <p:nvPr>
            <p:ph type="sldNum" sz="quarter" idx="10"/>
          </p:nvPr>
        </p:nvSpPr>
        <p:spPr/>
        <p:txBody>
          <a:bodyPr/>
          <a:lstStyle/>
          <a:p>
            <a:fld id="{E9625C4B-B71B-4BE7-9266-E8021570290B}" type="slidenum">
              <a:rPr lang="en-US" smtClean="0"/>
              <a:pPr/>
              <a:t>‹#›</a:t>
            </a:fld>
            <a:endParaRPr lang="en-US"/>
          </a:p>
        </p:txBody>
      </p:sp>
      <p:sp>
        <p:nvSpPr>
          <p:cNvPr id="14" name="Text Placeholder 13">
            <a:extLst>
              <a:ext uri="{FF2B5EF4-FFF2-40B4-BE49-F238E27FC236}">
                <a16:creationId xmlns:a16="http://schemas.microsoft.com/office/drawing/2014/main" id="{AE341EA1-0F7D-4EF1-86D1-CFB722092697}"/>
              </a:ext>
            </a:extLst>
          </p:cNvPr>
          <p:cNvSpPr>
            <a:spLocks noGrp="1"/>
          </p:cNvSpPr>
          <p:nvPr>
            <p:ph type="body" sz="quarter" idx="11" hasCustomPrompt="1"/>
          </p:nvPr>
        </p:nvSpPr>
        <p:spPr>
          <a:xfrm>
            <a:off x="5233096" y="1674999"/>
            <a:ext cx="5961377" cy="1455207"/>
          </a:xfrm>
        </p:spPr>
        <p:txBody>
          <a:bodyPr vert="horz" wrap="square" lIns="0" tIns="0" rIns="0" bIns="0" rtlCol="0" anchor="t" anchorCtr="0">
            <a:spAutoFit/>
          </a:bodyPr>
          <a:lstStyle>
            <a:lvl1pPr>
              <a:lnSpc>
                <a:spcPct val="114000"/>
              </a:lnSpc>
              <a:defRPr kumimoji="0" lang="en-US" b="0" i="0" u="none" strike="noStrike" cap="none" normalizeH="0" baseline="0" noProof="0" dirty="0">
                <a:ln>
                  <a:noFill/>
                </a:ln>
                <a:solidFill>
                  <a:srgbClr val="0A0A0A"/>
                </a:solidFill>
                <a:effectLst/>
                <a:uLnTx/>
                <a:uFillTx/>
              </a:defRPr>
            </a:lvl1pPr>
          </a:lstStyle>
          <a:p>
            <a:pPr marR="0" lvl="0" fontAlgn="auto">
              <a:lnSpc>
                <a:spcPct val="114000"/>
              </a:lnSpc>
              <a:spcBef>
                <a:spcPts val="0"/>
              </a:spcBef>
              <a:spcAft>
                <a:spcPts val="0"/>
              </a:spcAft>
              <a:buClrTx/>
              <a:buSzTx/>
              <a:buFontTx/>
              <a:tabLst/>
            </a:pP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Lorem ipsum dolor sit amet, consectetur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adipiscing</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elit, sed do eiusmod tempor incididunt ut labore et dolore magna aliqua.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Euismod</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nisi porta lorem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mollis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aliquam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ut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porttitor</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leo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Nulla</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facilisi</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cras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fermentum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odio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feugiat</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pretium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nibh</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Metus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aliquam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eleifend</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mi in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nulla</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Adipiscing</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vitae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proin</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sagittis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nisl</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rhoncus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elementum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facilisis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sed. Diam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phasellus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vestibulum lorem sed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risus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Lobortis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elementum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nibh</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tellus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molestie</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Gravida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neque</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convallis 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cras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semper.</a:t>
            </a:r>
          </a:p>
        </p:txBody>
      </p:sp>
      <p:sp>
        <p:nvSpPr>
          <p:cNvPr id="15" name="Text Placeholder 13">
            <a:extLst>
              <a:ext uri="{FF2B5EF4-FFF2-40B4-BE49-F238E27FC236}">
                <a16:creationId xmlns:a16="http://schemas.microsoft.com/office/drawing/2014/main" id="{61FF7BDE-1D7E-43EC-93A5-7DD0A164EC66}"/>
              </a:ext>
            </a:extLst>
          </p:cNvPr>
          <p:cNvSpPr>
            <a:spLocks noGrp="1"/>
          </p:cNvSpPr>
          <p:nvPr>
            <p:ph type="body" sz="quarter" idx="12" hasCustomPrompt="1"/>
          </p:nvPr>
        </p:nvSpPr>
        <p:spPr>
          <a:xfrm>
            <a:off x="5219242" y="1096694"/>
            <a:ext cx="4238625" cy="259815"/>
          </a:xfrm>
        </p:spPr>
        <p:txBody>
          <a:bodyPr vert="horz" wrap="square" lIns="0" tIns="0" rIns="0" bIns="0" rtlCol="0" anchor="t" anchorCtr="0">
            <a:spAutoFit/>
          </a:bodyPr>
          <a:lstStyle>
            <a:lvl1pPr>
              <a:defRPr kumimoji="0" lang="en-US" sz="1600" b="0" i="0" u="none" strike="noStrike" cap="none" normalizeH="0" baseline="0" noProof="0" dirty="0">
                <a:ln>
                  <a:noFill/>
                </a:ln>
                <a:solidFill>
                  <a:srgbClr val="0A0A0A"/>
                </a:solidFill>
                <a:effectLst/>
                <a:uLnTx/>
                <a:uFillTx/>
                <a:latin typeface="Verlag Bold" pitchFamily="50" charset="0"/>
              </a:defRPr>
            </a:lvl1pPr>
          </a:lstStyle>
          <a:p>
            <a:pPr marR="0" lvl="0" fontAlgn="auto">
              <a:lnSpc>
                <a:spcPct val="114000"/>
              </a:lnSpc>
              <a:spcBef>
                <a:spcPts val="0"/>
              </a:spcBef>
              <a:spcAft>
                <a:spcPts val="0"/>
              </a:spcAft>
              <a:buClrTx/>
              <a:buSzTx/>
              <a:buFontTx/>
              <a:tabLst/>
            </a:pPr>
            <a:r>
              <a:rPr kumimoji="0" lang="en-US" sz="1600" b="0" i="0" u="none" strike="noStrike" kern="1200" cap="none" spc="0" normalizeH="0" baseline="0" noProof="0">
                <a:ln>
                  <a:noFill/>
                </a:ln>
                <a:solidFill>
                  <a:srgbClr val="0A0A0A"/>
                </a:solidFill>
                <a:effectLst/>
                <a:uLnTx/>
                <a:uFillTx/>
                <a:latin typeface="Verlag Bold" pitchFamily="50" charset="0"/>
                <a:ea typeface="+mn-ea"/>
                <a:cs typeface="+mn-cs"/>
              </a:rPr>
              <a:t>Subtitle Text</a:t>
            </a:r>
          </a:p>
        </p:txBody>
      </p:sp>
      <p:sp>
        <p:nvSpPr>
          <p:cNvPr id="26" name="Text Placeholder 13">
            <a:extLst>
              <a:ext uri="{FF2B5EF4-FFF2-40B4-BE49-F238E27FC236}">
                <a16:creationId xmlns:a16="http://schemas.microsoft.com/office/drawing/2014/main" id="{4F6E4CF7-C6DF-4CD8-861E-AC4832BF793C}"/>
              </a:ext>
            </a:extLst>
          </p:cNvPr>
          <p:cNvSpPr>
            <a:spLocks noGrp="1"/>
          </p:cNvSpPr>
          <p:nvPr>
            <p:ph type="body" sz="quarter" idx="13" hasCustomPrompt="1"/>
          </p:nvPr>
        </p:nvSpPr>
        <p:spPr>
          <a:xfrm>
            <a:off x="5246950" y="4322525"/>
            <a:ext cx="5961377" cy="1455207"/>
          </a:xfrm>
        </p:spPr>
        <p:txBody>
          <a:bodyPr vert="horz" wrap="square" lIns="0" tIns="0" rIns="0" bIns="0" rtlCol="0" anchor="t" anchorCtr="0">
            <a:spAutoFit/>
          </a:bodyPr>
          <a:lstStyle>
            <a:lvl1pPr>
              <a:lnSpc>
                <a:spcPct val="114000"/>
              </a:lnSpc>
              <a:defRPr kumimoji="0" lang="en-US" b="0" i="0" u="none" strike="noStrike" cap="none" normalizeH="0" baseline="0" noProof="0" dirty="0">
                <a:ln>
                  <a:noFill/>
                </a:ln>
                <a:solidFill>
                  <a:schemeClr val="tx1"/>
                </a:solidFill>
                <a:effectLst/>
                <a:uLnTx/>
                <a:uFillTx/>
              </a:defRPr>
            </a:lvl1pPr>
          </a:lstStyle>
          <a:p>
            <a:pPr marR="0" lvl="0" fontAlgn="auto">
              <a:lnSpc>
                <a:spcPct val="114000"/>
              </a:lnSpc>
              <a:spcBef>
                <a:spcPts val="0"/>
              </a:spcBef>
              <a:spcAft>
                <a:spcPts val="0"/>
              </a:spcAft>
              <a:buClrTx/>
              <a:buSzTx/>
              <a:buFontTx/>
              <a:tabLst/>
            </a:pP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Lorem ipsum dolor sit amet, consectetur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adipiscing</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elit, sed do eiusmod tempor incididunt ut labore et dolore magna aliqua.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Euismod</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nisi porta lorem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mollis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aliquam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ut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porttitor</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leo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Nulla</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facilisi</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cras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fermentum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odio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feugiat</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pretium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nibh</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Metus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aliquam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eleifend</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mi in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nulla</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Adipiscing</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vitae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proin</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sagittis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nisl</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rhoncus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elementum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facilisis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sed. Diam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phasellus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vestibulum lorem sed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risus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Lobortis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elementum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nibh</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tellus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molestie</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Gravida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neque</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convallis 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cras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semper.</a:t>
            </a:r>
          </a:p>
        </p:txBody>
      </p:sp>
      <p:sp>
        <p:nvSpPr>
          <p:cNvPr id="27" name="Text Placeholder 13">
            <a:extLst>
              <a:ext uri="{FF2B5EF4-FFF2-40B4-BE49-F238E27FC236}">
                <a16:creationId xmlns:a16="http://schemas.microsoft.com/office/drawing/2014/main" id="{CE3576ED-9388-4D8C-819E-FBA5BEEC669B}"/>
              </a:ext>
            </a:extLst>
          </p:cNvPr>
          <p:cNvSpPr>
            <a:spLocks noGrp="1"/>
          </p:cNvSpPr>
          <p:nvPr>
            <p:ph type="body" sz="quarter" idx="14" hasCustomPrompt="1"/>
          </p:nvPr>
        </p:nvSpPr>
        <p:spPr>
          <a:xfrm>
            <a:off x="5233096" y="3744220"/>
            <a:ext cx="4238625" cy="259815"/>
          </a:xfrm>
        </p:spPr>
        <p:txBody>
          <a:bodyPr vert="horz" wrap="square" lIns="0" tIns="0" rIns="0" bIns="0" rtlCol="0" anchor="t" anchorCtr="0">
            <a:spAutoFit/>
          </a:bodyPr>
          <a:lstStyle>
            <a:lvl1pPr>
              <a:defRPr kumimoji="0" lang="en-US" sz="1600" b="0" i="0" u="none" strike="noStrike" cap="none" normalizeH="0" baseline="0" noProof="0" dirty="0">
                <a:ln>
                  <a:noFill/>
                </a:ln>
                <a:solidFill>
                  <a:srgbClr val="0A0A0A"/>
                </a:solidFill>
                <a:effectLst/>
                <a:uLnTx/>
                <a:uFillTx/>
                <a:latin typeface="Verlag Bold" pitchFamily="50" charset="0"/>
              </a:defRPr>
            </a:lvl1pPr>
          </a:lstStyle>
          <a:p>
            <a:pPr marR="0" lvl="0" fontAlgn="auto">
              <a:lnSpc>
                <a:spcPct val="114000"/>
              </a:lnSpc>
              <a:spcBef>
                <a:spcPts val="0"/>
              </a:spcBef>
              <a:spcAft>
                <a:spcPts val="0"/>
              </a:spcAft>
              <a:buClrTx/>
              <a:buSzTx/>
              <a:buFontTx/>
              <a:tabLst/>
            </a:pPr>
            <a:r>
              <a:rPr kumimoji="0" lang="en-US" sz="1600" b="0" i="0" u="none" strike="noStrike" kern="1200" cap="none" spc="0" normalizeH="0" baseline="0" noProof="0">
                <a:ln>
                  <a:noFill/>
                </a:ln>
                <a:solidFill>
                  <a:srgbClr val="0A0A0A"/>
                </a:solidFill>
                <a:effectLst/>
                <a:uLnTx/>
                <a:uFillTx/>
                <a:latin typeface="Verlag Bold" pitchFamily="50" charset="0"/>
                <a:ea typeface="+mn-ea"/>
                <a:cs typeface="+mn-cs"/>
              </a:rPr>
              <a:t>Subtitle Text</a:t>
            </a:r>
          </a:p>
        </p:txBody>
      </p:sp>
      <p:grpSp>
        <p:nvGrpSpPr>
          <p:cNvPr id="17" name="Group 16">
            <a:extLst>
              <a:ext uri="{FF2B5EF4-FFF2-40B4-BE49-F238E27FC236}">
                <a16:creationId xmlns:a16="http://schemas.microsoft.com/office/drawing/2014/main" id="{B6C5927D-DAAF-487A-A2CB-E21645D739AC}"/>
              </a:ext>
            </a:extLst>
          </p:cNvPr>
          <p:cNvGrpSpPr/>
          <p:nvPr userDrawn="1"/>
        </p:nvGrpSpPr>
        <p:grpSpPr>
          <a:xfrm>
            <a:off x="4939903" y="1184034"/>
            <a:ext cx="0" cy="4601851"/>
            <a:chOff x="5022936" y="1195985"/>
            <a:chExt cx="0" cy="4601851"/>
          </a:xfrm>
        </p:grpSpPr>
        <p:cxnSp>
          <p:nvCxnSpPr>
            <p:cNvPr id="20" name="Straight Connector 19">
              <a:extLst>
                <a:ext uri="{FF2B5EF4-FFF2-40B4-BE49-F238E27FC236}">
                  <a16:creationId xmlns:a16="http://schemas.microsoft.com/office/drawing/2014/main" id="{54A1DC88-054A-4D6E-9818-63BF487C335E}"/>
                </a:ext>
              </a:extLst>
            </p:cNvPr>
            <p:cNvCxnSpPr/>
            <p:nvPr/>
          </p:nvCxnSpPr>
          <p:spPr>
            <a:xfrm>
              <a:off x="5022936" y="1195985"/>
              <a:ext cx="0" cy="1958498"/>
            </a:xfrm>
            <a:prstGeom prst="line">
              <a:avLst/>
            </a:prstGeom>
            <a:ln w="1905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E8445C-F632-4843-ACE1-776077CF56B7}"/>
                </a:ext>
              </a:extLst>
            </p:cNvPr>
            <p:cNvCxnSpPr/>
            <p:nvPr/>
          </p:nvCxnSpPr>
          <p:spPr>
            <a:xfrm>
              <a:off x="5022936" y="3839338"/>
              <a:ext cx="0" cy="195849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E23F9ED7-6B70-41FD-9B0B-C1E98F11E51F}"/>
              </a:ext>
            </a:extLst>
          </p:cNvPr>
          <p:cNvSpPr/>
          <p:nvPr userDrawn="1"/>
        </p:nvSpPr>
        <p:spPr>
          <a:xfrm>
            <a:off x="0" y="-6116"/>
            <a:ext cx="4064000" cy="6868732"/>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a typeface="+mn-ea"/>
              <a:cs typeface="+mn-cs"/>
            </a:endParaRPr>
          </a:p>
        </p:txBody>
      </p:sp>
      <p:sp>
        <p:nvSpPr>
          <p:cNvPr id="29" name="Title 1">
            <a:extLst>
              <a:ext uri="{FF2B5EF4-FFF2-40B4-BE49-F238E27FC236}">
                <a16:creationId xmlns:a16="http://schemas.microsoft.com/office/drawing/2014/main" id="{04EEF647-3032-4A61-B255-B44C9CC8CF24}"/>
              </a:ext>
            </a:extLst>
          </p:cNvPr>
          <p:cNvSpPr>
            <a:spLocks noGrp="1"/>
          </p:cNvSpPr>
          <p:nvPr>
            <p:ph type="title" hasCustomPrompt="1"/>
          </p:nvPr>
        </p:nvSpPr>
        <p:spPr>
          <a:xfrm>
            <a:off x="609600" y="2427121"/>
            <a:ext cx="2729345" cy="1228028"/>
          </a:xfrm>
        </p:spPr>
        <p:txBody>
          <a:bodyPr/>
          <a:lstStyle>
            <a:lvl1pPr>
              <a:lnSpc>
                <a:spcPct val="100000"/>
              </a:lnSpc>
              <a:defRPr kumimoji="0" lang="en-US" sz="2400" b="0" i="0" u="none" strike="noStrike" kern="1200" cap="none" spc="150" normalizeH="0" baseline="0" smtClean="0">
                <a:ln>
                  <a:noFill/>
                </a:ln>
                <a:solidFill>
                  <a:schemeClr val="tx1"/>
                </a:solidFill>
                <a:effectLst/>
                <a:uLnTx/>
                <a:uFillTx/>
                <a:latin typeface="Verlag Black"/>
                <a:ea typeface="+mn-ea"/>
                <a:cs typeface="+mn-cs"/>
              </a:defRPr>
            </a:lvl1pPr>
          </a:lstStyle>
          <a:p>
            <a:r>
              <a:rPr lang="en-US"/>
              <a:t>CLICK TO EDIT MASTER TITLE STYLE</a:t>
            </a:r>
          </a:p>
        </p:txBody>
      </p:sp>
      <p:sp>
        <p:nvSpPr>
          <p:cNvPr id="30" name="Isosceles Triangle 29">
            <a:extLst>
              <a:ext uri="{FF2B5EF4-FFF2-40B4-BE49-F238E27FC236}">
                <a16:creationId xmlns:a16="http://schemas.microsoft.com/office/drawing/2014/main" id="{4BB91A96-C778-4746-A9C2-9F0687CB54FC}"/>
              </a:ext>
            </a:extLst>
          </p:cNvPr>
          <p:cNvSpPr/>
          <p:nvPr userDrawn="1"/>
        </p:nvSpPr>
        <p:spPr>
          <a:xfrm rot="5400000">
            <a:off x="3738185" y="3259748"/>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sp>
        <p:nvSpPr>
          <p:cNvPr id="31" name="Isosceles Triangle 30">
            <a:extLst>
              <a:ext uri="{FF2B5EF4-FFF2-40B4-BE49-F238E27FC236}">
                <a16:creationId xmlns:a16="http://schemas.microsoft.com/office/drawing/2014/main" id="{0C4D35C2-18FB-4DE5-85CC-715A9E4B5984}"/>
              </a:ext>
            </a:extLst>
          </p:cNvPr>
          <p:cNvSpPr/>
          <p:nvPr userDrawn="1"/>
        </p:nvSpPr>
        <p:spPr>
          <a:xfrm rot="5400000">
            <a:off x="3738185" y="3259748"/>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cxnSp>
        <p:nvCxnSpPr>
          <p:cNvPr id="32" name="Straight Connector 31">
            <a:extLst>
              <a:ext uri="{FF2B5EF4-FFF2-40B4-BE49-F238E27FC236}">
                <a16:creationId xmlns:a16="http://schemas.microsoft.com/office/drawing/2014/main" id="{A0C2D15A-7013-4F91-BE47-4097071BD2B6}"/>
              </a:ext>
            </a:extLst>
          </p:cNvPr>
          <p:cNvCxnSpPr>
            <a:cxnSpLocks/>
          </p:cNvCxnSpPr>
          <p:nvPr userDrawn="1"/>
        </p:nvCxnSpPr>
        <p:spPr>
          <a:xfrm flipH="1">
            <a:off x="623460" y="2144685"/>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Footer Placeholder 4">
            <a:extLst>
              <a:ext uri="{FF2B5EF4-FFF2-40B4-BE49-F238E27FC236}">
                <a16:creationId xmlns:a16="http://schemas.microsoft.com/office/drawing/2014/main" id="{8753D8BC-BC4A-426D-A4AF-77DF1434474E}"/>
              </a:ext>
            </a:extLst>
          </p:cNvPr>
          <p:cNvSpPr txBox="1">
            <a:spLocks/>
          </p:cNvSpPr>
          <p:nvPr userDrawn="1"/>
        </p:nvSpPr>
        <p:spPr>
          <a:xfrm>
            <a:off x="609600" y="6400801"/>
            <a:ext cx="4617856"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chemeClr val="tx1"/>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chemeClr val="tx1"/>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chemeClr val="tx1"/>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chemeClr val="bg1">
                    <a:lumMod val="50000"/>
                  </a:schemeClr>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chemeClr val="bg1">
                  <a:lumMod val="50000"/>
                </a:schemeClr>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3025682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2" name="Parallelogram 41">
            <a:extLst>
              <a:ext uri="{FF2B5EF4-FFF2-40B4-BE49-F238E27FC236}">
                <a16:creationId xmlns:a16="http://schemas.microsoft.com/office/drawing/2014/main" id="{B04A9182-AFB8-4AB9-A122-7C52B4CDDD8A}"/>
              </a:ext>
            </a:extLst>
          </p:cNvPr>
          <p:cNvSpPr/>
          <p:nvPr userDrawn="1"/>
        </p:nvSpPr>
        <p:spPr>
          <a:xfrm>
            <a:off x="8452121" y="1625647"/>
            <a:ext cx="1280160" cy="265420"/>
          </a:xfrm>
          <a:prstGeom prst="parallelogram">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arallelogram 42">
            <a:extLst>
              <a:ext uri="{FF2B5EF4-FFF2-40B4-BE49-F238E27FC236}">
                <a16:creationId xmlns:a16="http://schemas.microsoft.com/office/drawing/2014/main" id="{5BB0B11D-1E27-446A-AFB6-30DB21628D00}"/>
              </a:ext>
            </a:extLst>
          </p:cNvPr>
          <p:cNvSpPr/>
          <p:nvPr userDrawn="1"/>
        </p:nvSpPr>
        <p:spPr>
          <a:xfrm>
            <a:off x="4486029" y="1618092"/>
            <a:ext cx="1280160" cy="265420"/>
          </a:xfrm>
          <a:prstGeom prst="parallelogram">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arallelogram 43">
            <a:extLst>
              <a:ext uri="{FF2B5EF4-FFF2-40B4-BE49-F238E27FC236}">
                <a16:creationId xmlns:a16="http://schemas.microsoft.com/office/drawing/2014/main" id="{612970A0-5CD9-423A-8C3C-5C85109E178C}"/>
              </a:ext>
            </a:extLst>
          </p:cNvPr>
          <p:cNvSpPr/>
          <p:nvPr userDrawn="1"/>
        </p:nvSpPr>
        <p:spPr>
          <a:xfrm>
            <a:off x="523700" y="1622509"/>
            <a:ext cx="1280160" cy="265420"/>
          </a:xfrm>
          <a:prstGeom prst="parallelogram">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Placeholder 56">
            <a:extLst>
              <a:ext uri="{FF2B5EF4-FFF2-40B4-BE49-F238E27FC236}">
                <a16:creationId xmlns:a16="http://schemas.microsoft.com/office/drawing/2014/main" id="{AB78A2C7-E5F7-4CDE-B593-9A10A47115D7}"/>
              </a:ext>
            </a:extLst>
          </p:cNvPr>
          <p:cNvSpPr>
            <a:spLocks noGrp="1"/>
          </p:cNvSpPr>
          <p:nvPr>
            <p:ph type="body" sz="quarter" idx="14" hasCustomPrompt="1"/>
          </p:nvPr>
        </p:nvSpPr>
        <p:spPr>
          <a:xfrm>
            <a:off x="623460" y="1620894"/>
            <a:ext cx="2225091" cy="259815"/>
          </a:xfrm>
        </p:spPr>
        <p:txBody>
          <a:bodyPr/>
          <a:lstStyle>
            <a:lvl1pPr>
              <a:defRPr>
                <a:solidFill>
                  <a:schemeClr val="tx1"/>
                </a:solidFill>
                <a:latin typeface="Verlag Bold" pitchFamily="50" charset="0"/>
              </a:defRPr>
            </a:lvl1p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600" b="0" i="0" u="none" strike="noStrike" kern="1200" cap="none" spc="0" normalizeH="0" baseline="0" noProof="0">
                <a:ln>
                  <a:noFill/>
                </a:ln>
                <a:solidFill>
                  <a:srgbClr val="0A0A0A"/>
                </a:solidFill>
                <a:effectLst/>
                <a:uLnTx/>
                <a:uFillTx/>
                <a:latin typeface="Verlag Bold" pitchFamily="50" charset="0"/>
                <a:ea typeface="+mn-ea"/>
                <a:cs typeface="+mn-cs"/>
              </a:rPr>
              <a:t>Subtitle Text</a:t>
            </a:r>
          </a:p>
        </p:txBody>
      </p:sp>
      <p:sp>
        <p:nvSpPr>
          <p:cNvPr id="58" name="Text Placeholder 56">
            <a:extLst>
              <a:ext uri="{FF2B5EF4-FFF2-40B4-BE49-F238E27FC236}">
                <a16:creationId xmlns:a16="http://schemas.microsoft.com/office/drawing/2014/main" id="{8B479F38-959B-499F-848D-75C7A2F208AB}"/>
              </a:ext>
            </a:extLst>
          </p:cNvPr>
          <p:cNvSpPr>
            <a:spLocks noGrp="1"/>
          </p:cNvSpPr>
          <p:nvPr>
            <p:ph type="body" sz="quarter" idx="15" hasCustomPrompt="1"/>
          </p:nvPr>
        </p:nvSpPr>
        <p:spPr>
          <a:xfrm>
            <a:off x="4585859" y="1620894"/>
            <a:ext cx="2225091" cy="259815"/>
          </a:xfrm>
        </p:spPr>
        <p:txBody>
          <a:bodyPr vert="horz" wrap="square" lIns="0" tIns="0" rIns="0" bIns="0" rtlCol="0" anchor="t" anchorCtr="0">
            <a:spAutoFit/>
          </a:bodyPr>
          <a:lstStyle>
            <a:lvl1pPr>
              <a:defRPr kumimoji="0" lang="en-US" sz="1600" b="0" i="0" u="none" strike="noStrike" cap="none" normalizeH="0" baseline="0" noProof="0" dirty="0">
                <a:ln>
                  <a:noFill/>
                </a:ln>
                <a:solidFill>
                  <a:srgbClr val="0A0A0A"/>
                </a:solidFill>
                <a:effectLst/>
                <a:uLnTx/>
                <a:uFillTx/>
                <a:latin typeface="Verlag Bold" pitchFamily="50" charset="0"/>
              </a:defRPr>
            </a:lvl1pPr>
          </a:lstStyle>
          <a:p>
            <a:pPr marR="0" lvl="0" fontAlgn="auto">
              <a:lnSpc>
                <a:spcPct val="114000"/>
              </a:lnSpc>
              <a:spcBef>
                <a:spcPts val="0"/>
              </a:spcBef>
              <a:spcAft>
                <a:spcPts val="0"/>
              </a:spcAft>
              <a:buClrTx/>
              <a:buSzTx/>
              <a:buFontTx/>
              <a:tabLst/>
            </a:pPr>
            <a:r>
              <a:rPr kumimoji="0" lang="en-US" sz="1600" b="0" i="0" u="none" strike="noStrike" kern="1200" cap="none" spc="0" normalizeH="0" baseline="0" noProof="0">
                <a:ln>
                  <a:noFill/>
                </a:ln>
                <a:solidFill>
                  <a:srgbClr val="0A0A0A"/>
                </a:solidFill>
                <a:effectLst/>
                <a:uLnTx/>
                <a:uFillTx/>
                <a:latin typeface="Verlag Bold" pitchFamily="50" charset="0"/>
                <a:ea typeface="+mn-ea"/>
                <a:cs typeface="+mn-cs"/>
              </a:rPr>
              <a:t>Subtitle Text</a:t>
            </a:r>
          </a:p>
        </p:txBody>
      </p:sp>
      <p:sp>
        <p:nvSpPr>
          <p:cNvPr id="59" name="Text Placeholder 56">
            <a:extLst>
              <a:ext uri="{FF2B5EF4-FFF2-40B4-BE49-F238E27FC236}">
                <a16:creationId xmlns:a16="http://schemas.microsoft.com/office/drawing/2014/main" id="{E0629B29-BE8B-4BF2-935D-1B86D9BF23A2}"/>
              </a:ext>
            </a:extLst>
          </p:cNvPr>
          <p:cNvSpPr>
            <a:spLocks noGrp="1"/>
          </p:cNvSpPr>
          <p:nvPr>
            <p:ph type="body" sz="quarter" idx="16" hasCustomPrompt="1"/>
          </p:nvPr>
        </p:nvSpPr>
        <p:spPr>
          <a:xfrm>
            <a:off x="8548688" y="1620893"/>
            <a:ext cx="2225091" cy="259815"/>
          </a:xfrm>
        </p:spPr>
        <p:txBody>
          <a:bodyPr vert="horz" wrap="square" lIns="0" tIns="0" rIns="0" bIns="0" rtlCol="0" anchor="t" anchorCtr="0">
            <a:spAutoFit/>
          </a:bodyPr>
          <a:lstStyle>
            <a:lvl1pPr>
              <a:defRPr kumimoji="0" lang="en-US" sz="1600" b="0" i="0" u="none" strike="noStrike" cap="none" normalizeH="0" baseline="0" noProof="0" dirty="0">
                <a:ln>
                  <a:noFill/>
                </a:ln>
                <a:solidFill>
                  <a:srgbClr val="0A0A0A"/>
                </a:solidFill>
                <a:effectLst/>
                <a:uLnTx/>
                <a:uFillTx/>
                <a:latin typeface="Verlag Bold" pitchFamily="50" charset="0"/>
              </a:defRPr>
            </a:lvl1pPr>
          </a:lstStyle>
          <a:p>
            <a:pPr marR="0" lvl="0" fontAlgn="auto">
              <a:lnSpc>
                <a:spcPct val="114000"/>
              </a:lnSpc>
              <a:spcBef>
                <a:spcPts val="0"/>
              </a:spcBef>
              <a:spcAft>
                <a:spcPts val="0"/>
              </a:spcAft>
              <a:buClrTx/>
              <a:buSzTx/>
              <a:buFontTx/>
              <a:tabLst/>
            </a:pPr>
            <a:r>
              <a:rPr kumimoji="0" lang="en-US" sz="1600" b="0" i="0" u="none" strike="noStrike" kern="1200" cap="none" spc="0" normalizeH="0" baseline="0" noProof="0">
                <a:ln>
                  <a:noFill/>
                </a:ln>
                <a:solidFill>
                  <a:srgbClr val="0A0A0A"/>
                </a:solidFill>
                <a:effectLst/>
                <a:uLnTx/>
                <a:uFillTx/>
                <a:latin typeface="Verlag Bold" pitchFamily="50" charset="0"/>
                <a:ea typeface="+mn-ea"/>
                <a:cs typeface="+mn-cs"/>
              </a:rPr>
              <a:t>Subtitle Text</a:t>
            </a:r>
          </a:p>
        </p:txBody>
      </p:sp>
      <p:sp>
        <p:nvSpPr>
          <p:cNvPr id="54" name="Text Placeholder 40">
            <a:extLst>
              <a:ext uri="{FF2B5EF4-FFF2-40B4-BE49-F238E27FC236}">
                <a16:creationId xmlns:a16="http://schemas.microsoft.com/office/drawing/2014/main" id="{6BB6FEB8-D799-4A1B-A99C-FAD40377071F}"/>
              </a:ext>
            </a:extLst>
          </p:cNvPr>
          <p:cNvSpPr>
            <a:spLocks noGrp="1"/>
          </p:cNvSpPr>
          <p:nvPr>
            <p:ph type="body" sz="quarter" idx="12" hasCustomPrompt="1"/>
          </p:nvPr>
        </p:nvSpPr>
        <p:spPr>
          <a:xfrm>
            <a:off x="4579144" y="2159113"/>
            <a:ext cx="3033712" cy="2683107"/>
          </a:xfrm>
        </p:spPr>
        <p:txBody>
          <a:bodyPr vert="horz" wrap="square" lIns="0" tIns="0" rIns="0" bIns="0" rtlCol="0" anchor="t" anchorCtr="0">
            <a:spAutoFit/>
          </a:bodyPr>
          <a:lstStyle>
            <a:lvl1pPr>
              <a:lnSpc>
                <a:spcPct val="114000"/>
              </a:lnSpc>
              <a:defRPr lang="en-US" b="0" i="0" baseline="0" dirty="0">
                <a:solidFill>
                  <a:schemeClr val="tx1"/>
                </a:solidFill>
                <a:effectLst/>
              </a:defRPr>
            </a:lvl1pPr>
          </a:lstStyle>
          <a:p>
            <a:pPr lvl="0">
              <a:lnSpc>
                <a:spcPct val="114000"/>
              </a:lnSpc>
            </a:pPr>
            <a:r>
              <a:rPr lang="en-US" sz="1400" b="0" i="0">
                <a:effectLst/>
                <a:latin typeface="Verlag Light" pitchFamily="50" charset="0"/>
              </a:rPr>
              <a:t>Lorem ipsum dolor sit amet, consectetur </a:t>
            </a:r>
            <a:r>
              <a:rPr lang="en-US" sz="1400" b="0" i="0" err="1">
                <a:effectLst/>
                <a:latin typeface="Verlag Light" pitchFamily="50" charset="0"/>
              </a:rPr>
              <a:t>adipiscing</a:t>
            </a:r>
            <a:r>
              <a:rPr lang="en-US" sz="1400" b="0" i="0">
                <a:effectLst/>
                <a:latin typeface="Verlag Light" pitchFamily="50" charset="0"/>
              </a:rPr>
              <a:t> elit, sed do eiusmod tempor incididunt ut labore et dolore magna aliqua. Ut enim ad minim veniam, quis nostrud exercitation ullamco laboris nisi ut aliquip ex ea </a:t>
            </a:r>
            <a:r>
              <a:rPr lang="en-US" sz="1400" b="0" i="0" err="1">
                <a:effectLst/>
                <a:latin typeface="Verlag Light" pitchFamily="50" charset="0"/>
              </a:rPr>
              <a:t>commodo</a:t>
            </a:r>
            <a:r>
              <a:rPr lang="en-US" sz="1400" b="0" i="0">
                <a:effectLst/>
                <a:latin typeface="Verlag Light" pitchFamily="50" charset="0"/>
              </a:rPr>
              <a:t> </a:t>
            </a:r>
            <a:r>
              <a:rPr lang="en-US" sz="1400" b="0" i="0" err="1">
                <a:effectLst/>
                <a:latin typeface="Verlag Light" pitchFamily="50" charset="0"/>
              </a:rPr>
              <a:t>consequat</a:t>
            </a:r>
            <a:r>
              <a:rPr lang="en-US" sz="1400" b="0" i="0">
                <a:effectLst/>
                <a:latin typeface="Verlag Light" pitchFamily="50" charset="0"/>
              </a:rPr>
              <a:t>. Duis </a:t>
            </a:r>
            <a:r>
              <a:rPr lang="en-US" sz="1400" b="0" i="0" err="1">
                <a:effectLst/>
                <a:latin typeface="Verlag Light" pitchFamily="50" charset="0"/>
              </a:rPr>
              <a:t>aute</a:t>
            </a:r>
            <a:r>
              <a:rPr lang="en-US" sz="1400" b="0" i="0">
                <a:effectLst/>
                <a:latin typeface="Verlag Light" pitchFamily="50" charset="0"/>
              </a:rPr>
              <a:t> </a:t>
            </a:r>
            <a:r>
              <a:rPr lang="en-US" sz="1400" b="0" i="0" err="1">
                <a:effectLst/>
                <a:latin typeface="Verlag Light" pitchFamily="50" charset="0"/>
              </a:rPr>
              <a:t>irure</a:t>
            </a:r>
            <a:r>
              <a:rPr lang="en-US" sz="1400" b="0" i="0">
                <a:effectLst/>
                <a:latin typeface="Verlag Light" pitchFamily="50" charset="0"/>
              </a:rPr>
              <a:t> dolor in </a:t>
            </a:r>
            <a:r>
              <a:rPr lang="en-US" sz="1400" b="0" i="0" err="1">
                <a:effectLst/>
                <a:latin typeface="Verlag Light" pitchFamily="50" charset="0"/>
              </a:rPr>
              <a:t>reprehenderit</a:t>
            </a:r>
            <a:r>
              <a:rPr lang="en-US" sz="1400" b="0" i="0">
                <a:effectLst/>
                <a:latin typeface="Verlag Light" pitchFamily="50" charset="0"/>
              </a:rPr>
              <a:t> in </a:t>
            </a:r>
            <a:r>
              <a:rPr lang="en-US" sz="1400" b="0" i="0" err="1">
                <a:effectLst/>
                <a:latin typeface="Verlag Light" pitchFamily="50" charset="0"/>
              </a:rPr>
              <a:t>voluptate</a:t>
            </a:r>
            <a:r>
              <a:rPr lang="en-US" sz="1400" b="0" i="0">
                <a:effectLst/>
                <a:latin typeface="Verlag Light" pitchFamily="50" charset="0"/>
              </a:rPr>
              <a:t> </a:t>
            </a:r>
            <a:r>
              <a:rPr lang="en-US" sz="1400" b="0" i="0" err="1">
                <a:effectLst/>
                <a:latin typeface="Verlag Light" pitchFamily="50" charset="0"/>
              </a:rPr>
              <a:t>velit</a:t>
            </a:r>
            <a:r>
              <a:rPr lang="en-US" sz="1400" b="0" i="0">
                <a:effectLst/>
                <a:latin typeface="Verlag Light" pitchFamily="50" charset="0"/>
              </a:rPr>
              <a:t> </a:t>
            </a:r>
            <a:r>
              <a:rPr lang="en-US" sz="1400" b="0" i="0" err="1">
                <a:effectLst/>
                <a:latin typeface="Verlag Light" pitchFamily="50" charset="0"/>
              </a:rPr>
              <a:t>esse</a:t>
            </a:r>
            <a:r>
              <a:rPr lang="en-US" sz="1400" b="0" i="0">
                <a:effectLst/>
                <a:latin typeface="Verlag Light" pitchFamily="50" charset="0"/>
              </a:rPr>
              <a:t> </a:t>
            </a:r>
            <a:r>
              <a:rPr lang="en-US" sz="1400" b="0" i="0" err="1">
                <a:effectLst/>
                <a:latin typeface="Verlag Light" pitchFamily="50" charset="0"/>
              </a:rPr>
              <a:t>cillum</a:t>
            </a:r>
            <a:r>
              <a:rPr lang="en-US" sz="1400" b="0" i="0">
                <a:effectLst/>
                <a:latin typeface="Verlag Light" pitchFamily="50" charset="0"/>
              </a:rPr>
              <a:t> dolore </a:t>
            </a:r>
            <a:r>
              <a:rPr lang="en-US" sz="1400" b="0" i="0" err="1">
                <a:effectLst/>
                <a:latin typeface="Verlag Light" pitchFamily="50" charset="0"/>
              </a:rPr>
              <a:t>eu</a:t>
            </a:r>
            <a:r>
              <a:rPr lang="en-US" sz="1400" b="0" i="0">
                <a:effectLst/>
                <a:latin typeface="Verlag Light" pitchFamily="50" charset="0"/>
              </a:rPr>
              <a:t> </a:t>
            </a:r>
            <a:r>
              <a:rPr lang="en-US" sz="1400" b="0" i="0" err="1">
                <a:effectLst/>
                <a:latin typeface="Verlag Light" pitchFamily="50" charset="0"/>
              </a:rPr>
              <a:t>fugiat</a:t>
            </a:r>
            <a:r>
              <a:rPr lang="en-US" sz="1400" b="0" i="0">
                <a:effectLst/>
                <a:latin typeface="Verlag Light" pitchFamily="50" charset="0"/>
              </a:rPr>
              <a:t> </a:t>
            </a:r>
            <a:r>
              <a:rPr lang="en-US" sz="1400" b="0" i="0" err="1">
                <a:effectLst/>
                <a:latin typeface="Verlag Light" pitchFamily="50" charset="0"/>
              </a:rPr>
              <a:t>nulla</a:t>
            </a:r>
            <a:r>
              <a:rPr lang="en-US" sz="1400" b="0" i="0">
                <a:effectLst/>
                <a:latin typeface="Verlag Light" pitchFamily="50" charset="0"/>
              </a:rPr>
              <a:t> pariatur. Excepteur sint occaecat cupidatat non proident, sunt in culpa qui officia deserunt mollit anim id est laborum.</a:t>
            </a:r>
            <a:endParaRPr lang="en-US" sz="1400">
              <a:latin typeface="Verlag Light" pitchFamily="50" charset="0"/>
            </a:endParaRPr>
          </a:p>
        </p:txBody>
      </p:sp>
      <p:sp>
        <p:nvSpPr>
          <p:cNvPr id="55" name="Text Placeholder 40">
            <a:extLst>
              <a:ext uri="{FF2B5EF4-FFF2-40B4-BE49-F238E27FC236}">
                <a16:creationId xmlns:a16="http://schemas.microsoft.com/office/drawing/2014/main" id="{E4C165CC-5F7D-4B9E-BFDA-0BABC01716C9}"/>
              </a:ext>
            </a:extLst>
          </p:cNvPr>
          <p:cNvSpPr>
            <a:spLocks noGrp="1"/>
          </p:cNvSpPr>
          <p:nvPr>
            <p:ph type="body" sz="quarter" idx="13" hasCustomPrompt="1"/>
          </p:nvPr>
        </p:nvSpPr>
        <p:spPr>
          <a:xfrm>
            <a:off x="8548688" y="2159112"/>
            <a:ext cx="3033712" cy="2683107"/>
          </a:xfrm>
        </p:spPr>
        <p:txBody>
          <a:bodyPr vert="horz" wrap="square" lIns="0" tIns="0" rIns="0" bIns="0" rtlCol="0" anchor="t" anchorCtr="0">
            <a:spAutoFit/>
          </a:bodyPr>
          <a:lstStyle>
            <a:lvl1pPr>
              <a:lnSpc>
                <a:spcPct val="114000"/>
              </a:lnSpc>
              <a:defRPr lang="en-US" b="0" i="0" baseline="0" dirty="0">
                <a:solidFill>
                  <a:schemeClr val="tx1"/>
                </a:solidFill>
                <a:effectLst/>
              </a:defRPr>
            </a:lvl1pPr>
          </a:lstStyle>
          <a:p>
            <a:pPr lvl="0">
              <a:lnSpc>
                <a:spcPct val="114000"/>
              </a:lnSpc>
            </a:pPr>
            <a:r>
              <a:rPr lang="en-US" sz="1400" b="0" i="0">
                <a:effectLst/>
                <a:latin typeface="Verlag Light" pitchFamily="50" charset="0"/>
              </a:rPr>
              <a:t>Lorem ipsum dolor sit amet, consectetur </a:t>
            </a:r>
            <a:r>
              <a:rPr lang="en-US" sz="1400" b="0" i="0" err="1">
                <a:effectLst/>
                <a:latin typeface="Verlag Light" pitchFamily="50" charset="0"/>
              </a:rPr>
              <a:t>adipiscing</a:t>
            </a:r>
            <a:r>
              <a:rPr lang="en-US" sz="1400" b="0" i="0">
                <a:effectLst/>
                <a:latin typeface="Verlag Light" pitchFamily="50" charset="0"/>
              </a:rPr>
              <a:t> elit, sed do eiusmod tempor incididunt ut labore et dolore magna aliqua. Ut enim ad minim veniam, quis nostrud exercitation ullamco laboris nisi ut aliquip ex ea </a:t>
            </a:r>
            <a:r>
              <a:rPr lang="en-US" sz="1400" b="0" i="0" err="1">
                <a:effectLst/>
                <a:latin typeface="Verlag Light" pitchFamily="50" charset="0"/>
              </a:rPr>
              <a:t>commodo</a:t>
            </a:r>
            <a:r>
              <a:rPr lang="en-US" sz="1400" b="0" i="0">
                <a:effectLst/>
                <a:latin typeface="Verlag Light" pitchFamily="50" charset="0"/>
              </a:rPr>
              <a:t> </a:t>
            </a:r>
            <a:r>
              <a:rPr lang="en-US" sz="1400" b="0" i="0" err="1">
                <a:effectLst/>
                <a:latin typeface="Verlag Light" pitchFamily="50" charset="0"/>
              </a:rPr>
              <a:t>consequat</a:t>
            </a:r>
            <a:r>
              <a:rPr lang="en-US" sz="1400" b="0" i="0">
                <a:effectLst/>
                <a:latin typeface="Verlag Light" pitchFamily="50" charset="0"/>
              </a:rPr>
              <a:t>. Duis </a:t>
            </a:r>
            <a:r>
              <a:rPr lang="en-US" sz="1400" b="0" i="0" err="1">
                <a:effectLst/>
                <a:latin typeface="Verlag Light" pitchFamily="50" charset="0"/>
              </a:rPr>
              <a:t>aute</a:t>
            </a:r>
            <a:r>
              <a:rPr lang="en-US" sz="1400" b="0" i="0">
                <a:effectLst/>
                <a:latin typeface="Verlag Light" pitchFamily="50" charset="0"/>
              </a:rPr>
              <a:t> </a:t>
            </a:r>
            <a:r>
              <a:rPr lang="en-US" sz="1400" b="0" i="0" err="1">
                <a:effectLst/>
                <a:latin typeface="Verlag Light" pitchFamily="50" charset="0"/>
              </a:rPr>
              <a:t>irure</a:t>
            </a:r>
            <a:r>
              <a:rPr lang="en-US" sz="1400" b="0" i="0">
                <a:effectLst/>
                <a:latin typeface="Verlag Light" pitchFamily="50" charset="0"/>
              </a:rPr>
              <a:t> dolor in </a:t>
            </a:r>
            <a:r>
              <a:rPr lang="en-US" sz="1400" b="0" i="0" err="1">
                <a:effectLst/>
                <a:latin typeface="Verlag Light" pitchFamily="50" charset="0"/>
              </a:rPr>
              <a:t>reprehenderit</a:t>
            </a:r>
            <a:r>
              <a:rPr lang="en-US" sz="1400" b="0" i="0">
                <a:effectLst/>
                <a:latin typeface="Verlag Light" pitchFamily="50" charset="0"/>
              </a:rPr>
              <a:t> in </a:t>
            </a:r>
            <a:r>
              <a:rPr lang="en-US" sz="1400" b="0" i="0" err="1">
                <a:effectLst/>
                <a:latin typeface="Verlag Light" pitchFamily="50" charset="0"/>
              </a:rPr>
              <a:t>voluptate</a:t>
            </a:r>
            <a:r>
              <a:rPr lang="en-US" sz="1400" b="0" i="0">
                <a:effectLst/>
                <a:latin typeface="Verlag Light" pitchFamily="50" charset="0"/>
              </a:rPr>
              <a:t> </a:t>
            </a:r>
            <a:r>
              <a:rPr lang="en-US" sz="1400" b="0" i="0" err="1">
                <a:effectLst/>
                <a:latin typeface="Verlag Light" pitchFamily="50" charset="0"/>
              </a:rPr>
              <a:t>velit</a:t>
            </a:r>
            <a:r>
              <a:rPr lang="en-US" sz="1400" b="0" i="0">
                <a:effectLst/>
                <a:latin typeface="Verlag Light" pitchFamily="50" charset="0"/>
              </a:rPr>
              <a:t> </a:t>
            </a:r>
            <a:r>
              <a:rPr lang="en-US" sz="1400" b="0" i="0" err="1">
                <a:effectLst/>
                <a:latin typeface="Verlag Light" pitchFamily="50" charset="0"/>
              </a:rPr>
              <a:t>esse</a:t>
            </a:r>
            <a:r>
              <a:rPr lang="en-US" sz="1400" b="0" i="0">
                <a:effectLst/>
                <a:latin typeface="Verlag Light" pitchFamily="50" charset="0"/>
              </a:rPr>
              <a:t> </a:t>
            </a:r>
            <a:r>
              <a:rPr lang="en-US" sz="1400" b="0" i="0" err="1">
                <a:effectLst/>
                <a:latin typeface="Verlag Light" pitchFamily="50" charset="0"/>
              </a:rPr>
              <a:t>cillum</a:t>
            </a:r>
            <a:r>
              <a:rPr lang="en-US" sz="1400" b="0" i="0">
                <a:effectLst/>
                <a:latin typeface="Verlag Light" pitchFamily="50" charset="0"/>
              </a:rPr>
              <a:t> dolore </a:t>
            </a:r>
            <a:r>
              <a:rPr lang="en-US" sz="1400" b="0" i="0" err="1">
                <a:effectLst/>
                <a:latin typeface="Verlag Light" pitchFamily="50" charset="0"/>
              </a:rPr>
              <a:t>eu</a:t>
            </a:r>
            <a:r>
              <a:rPr lang="en-US" sz="1400" b="0" i="0">
                <a:effectLst/>
                <a:latin typeface="Verlag Light" pitchFamily="50" charset="0"/>
              </a:rPr>
              <a:t> </a:t>
            </a:r>
            <a:r>
              <a:rPr lang="en-US" sz="1400" b="0" i="0" err="1">
                <a:effectLst/>
                <a:latin typeface="Verlag Light" pitchFamily="50" charset="0"/>
              </a:rPr>
              <a:t>fugiat</a:t>
            </a:r>
            <a:r>
              <a:rPr lang="en-US" sz="1400" b="0" i="0">
                <a:effectLst/>
                <a:latin typeface="Verlag Light" pitchFamily="50" charset="0"/>
              </a:rPr>
              <a:t> </a:t>
            </a:r>
            <a:r>
              <a:rPr lang="en-US" sz="1400" b="0" i="0" err="1">
                <a:effectLst/>
                <a:latin typeface="Verlag Light" pitchFamily="50" charset="0"/>
              </a:rPr>
              <a:t>nulla</a:t>
            </a:r>
            <a:r>
              <a:rPr lang="en-US" sz="1400" b="0" i="0">
                <a:effectLst/>
                <a:latin typeface="Verlag Light" pitchFamily="50" charset="0"/>
              </a:rPr>
              <a:t> pariatur. Excepteur sint occaecat cupidatat non proident, sunt in culpa qui officia deserunt mollit anim id est laborum.</a:t>
            </a:r>
            <a:endParaRPr lang="en-US" sz="1400">
              <a:latin typeface="Verlag Light" pitchFamily="50" charset="0"/>
            </a:endParaRPr>
          </a:p>
        </p:txBody>
      </p:sp>
      <p:sp>
        <p:nvSpPr>
          <p:cNvPr id="2" name="Title 1"/>
          <p:cNvSpPr>
            <a:spLocks noGrp="1"/>
          </p:cNvSpPr>
          <p:nvPr>
            <p:ph type="title" hasCustomPrompt="1"/>
          </p:nvPr>
        </p:nvSpPr>
        <p:spPr>
          <a:xfrm>
            <a:off x="609600" y="612397"/>
            <a:ext cx="10972800" cy="452432"/>
          </a:xfrm>
        </p:spPr>
        <p:txBody>
          <a:bodyPr vert="horz" wrap="square" lIns="0" tIns="0" rIns="0" bIns="118872" rtlCol="0" anchor="t" anchorCtr="0">
            <a:spAutoFit/>
          </a:bodyPr>
          <a:lstStyle>
            <a:lvl1pPr>
              <a:defRPr lang="en-US" sz="2400"/>
            </a:lvl1pPr>
          </a:lstStyle>
          <a:p>
            <a:pPr lvl="0"/>
            <a:r>
              <a:rPr lang="en-US"/>
              <a:t>CLICK TO EDIT MASTER TITLE STYLE</a:t>
            </a:r>
          </a:p>
        </p:txBody>
      </p:sp>
      <p:cxnSp>
        <p:nvCxnSpPr>
          <p:cNvPr id="27" name="Straight Connector 26">
            <a:extLst>
              <a:ext uri="{FF2B5EF4-FFF2-40B4-BE49-F238E27FC236}">
                <a16:creationId xmlns:a16="http://schemas.microsoft.com/office/drawing/2014/main" id="{31854AC9-F61B-421D-A67B-30194EB2E9B9}"/>
              </a:ext>
            </a:extLst>
          </p:cNvPr>
          <p:cNvCxnSpPr>
            <a:cxnSpLocks/>
          </p:cNvCxnSpPr>
          <p:nvPr userDrawn="1"/>
        </p:nvCxnSpPr>
        <p:spPr>
          <a:xfrm flipH="1">
            <a:off x="623460" y="412866"/>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0"/>
          </p:nvPr>
        </p:nvSpPr>
        <p:spPr/>
        <p:txBody>
          <a:bodyPr/>
          <a:lstStyle/>
          <a:p>
            <a:fld id="{E9625C4B-B71B-4BE7-9266-E8021570290B}" type="slidenum">
              <a:rPr lang="en-US" smtClean="0"/>
              <a:pPr/>
              <a:t>‹#›</a:t>
            </a:fld>
            <a:endParaRPr lang="en-US"/>
          </a:p>
        </p:txBody>
      </p:sp>
      <p:sp>
        <p:nvSpPr>
          <p:cNvPr id="41" name="Text Placeholder 40">
            <a:extLst>
              <a:ext uri="{FF2B5EF4-FFF2-40B4-BE49-F238E27FC236}">
                <a16:creationId xmlns:a16="http://schemas.microsoft.com/office/drawing/2014/main" id="{36A9D436-F1E4-41FE-8E7D-31E3835D5070}"/>
              </a:ext>
            </a:extLst>
          </p:cNvPr>
          <p:cNvSpPr>
            <a:spLocks noGrp="1"/>
          </p:cNvSpPr>
          <p:nvPr>
            <p:ph type="body" sz="quarter" idx="11" hasCustomPrompt="1"/>
          </p:nvPr>
        </p:nvSpPr>
        <p:spPr>
          <a:xfrm>
            <a:off x="623888" y="2159114"/>
            <a:ext cx="3033712" cy="2683107"/>
          </a:xfrm>
        </p:spPr>
        <p:txBody>
          <a:bodyPr vert="horz" wrap="square" lIns="0" tIns="0" rIns="0" bIns="0" rtlCol="0" anchor="t" anchorCtr="0">
            <a:spAutoFit/>
          </a:bodyPr>
          <a:lstStyle>
            <a:lvl1pPr>
              <a:lnSpc>
                <a:spcPct val="114000"/>
              </a:lnSpc>
              <a:defRPr lang="en-US" b="0" i="0" baseline="0" dirty="0">
                <a:solidFill>
                  <a:schemeClr val="tx1"/>
                </a:solidFill>
                <a:effectLst/>
              </a:defRPr>
            </a:lvl1pPr>
          </a:lstStyle>
          <a:p>
            <a:pPr lvl="0">
              <a:lnSpc>
                <a:spcPct val="114000"/>
              </a:lnSpc>
            </a:pPr>
            <a:r>
              <a:rPr lang="en-US" sz="1400" b="0" i="0">
                <a:effectLst/>
                <a:latin typeface="Verlag Light" pitchFamily="50" charset="0"/>
              </a:rPr>
              <a:t>Lorem ipsum dolor sit amet, consectetur </a:t>
            </a:r>
            <a:r>
              <a:rPr lang="en-US" sz="1400" b="0" i="0" err="1">
                <a:effectLst/>
                <a:latin typeface="Verlag Light" pitchFamily="50" charset="0"/>
              </a:rPr>
              <a:t>adipiscing</a:t>
            </a:r>
            <a:r>
              <a:rPr lang="en-US" sz="1400" b="0" i="0">
                <a:effectLst/>
                <a:latin typeface="Verlag Light" pitchFamily="50" charset="0"/>
              </a:rPr>
              <a:t> elit, sed do eiusmod tempor incididunt ut labore et dolore magna aliqua. Ut enim ad minim veniam, quis nostrud exercitation ullamco laboris nisi ut aliquip ex ea </a:t>
            </a:r>
            <a:r>
              <a:rPr lang="en-US" sz="1400" b="0" i="0" err="1">
                <a:effectLst/>
                <a:latin typeface="Verlag Light" pitchFamily="50" charset="0"/>
              </a:rPr>
              <a:t>commodo</a:t>
            </a:r>
            <a:r>
              <a:rPr lang="en-US" sz="1400" b="0" i="0">
                <a:effectLst/>
                <a:latin typeface="Verlag Light" pitchFamily="50" charset="0"/>
              </a:rPr>
              <a:t> </a:t>
            </a:r>
            <a:r>
              <a:rPr lang="en-US" sz="1400" b="0" i="0" err="1">
                <a:effectLst/>
                <a:latin typeface="Verlag Light" pitchFamily="50" charset="0"/>
              </a:rPr>
              <a:t>consequat</a:t>
            </a:r>
            <a:r>
              <a:rPr lang="en-US" sz="1400" b="0" i="0">
                <a:effectLst/>
                <a:latin typeface="Verlag Light" pitchFamily="50" charset="0"/>
              </a:rPr>
              <a:t>. Duis </a:t>
            </a:r>
            <a:r>
              <a:rPr lang="en-US" sz="1400" b="0" i="0" err="1">
                <a:effectLst/>
                <a:latin typeface="Verlag Light" pitchFamily="50" charset="0"/>
              </a:rPr>
              <a:t>aute</a:t>
            </a:r>
            <a:r>
              <a:rPr lang="en-US" sz="1400" b="0" i="0">
                <a:effectLst/>
                <a:latin typeface="Verlag Light" pitchFamily="50" charset="0"/>
              </a:rPr>
              <a:t> </a:t>
            </a:r>
            <a:r>
              <a:rPr lang="en-US" sz="1400" b="0" i="0" err="1">
                <a:effectLst/>
                <a:latin typeface="Verlag Light" pitchFamily="50" charset="0"/>
              </a:rPr>
              <a:t>irure</a:t>
            </a:r>
            <a:r>
              <a:rPr lang="en-US" sz="1400" b="0" i="0">
                <a:effectLst/>
                <a:latin typeface="Verlag Light" pitchFamily="50" charset="0"/>
              </a:rPr>
              <a:t> dolor in </a:t>
            </a:r>
            <a:r>
              <a:rPr lang="en-US" sz="1400" b="0" i="0" err="1">
                <a:effectLst/>
                <a:latin typeface="Verlag Light" pitchFamily="50" charset="0"/>
              </a:rPr>
              <a:t>reprehenderit</a:t>
            </a:r>
            <a:r>
              <a:rPr lang="en-US" sz="1400" b="0" i="0">
                <a:effectLst/>
                <a:latin typeface="Verlag Light" pitchFamily="50" charset="0"/>
              </a:rPr>
              <a:t> in </a:t>
            </a:r>
            <a:r>
              <a:rPr lang="en-US" sz="1400" b="0" i="0" err="1">
                <a:effectLst/>
                <a:latin typeface="Verlag Light" pitchFamily="50" charset="0"/>
              </a:rPr>
              <a:t>voluptate</a:t>
            </a:r>
            <a:r>
              <a:rPr lang="en-US" sz="1400" b="0" i="0">
                <a:effectLst/>
                <a:latin typeface="Verlag Light" pitchFamily="50" charset="0"/>
              </a:rPr>
              <a:t> </a:t>
            </a:r>
            <a:r>
              <a:rPr lang="en-US" sz="1400" b="0" i="0" err="1">
                <a:effectLst/>
                <a:latin typeface="Verlag Light" pitchFamily="50" charset="0"/>
              </a:rPr>
              <a:t>velit</a:t>
            </a:r>
            <a:r>
              <a:rPr lang="en-US" sz="1400" b="0" i="0">
                <a:effectLst/>
                <a:latin typeface="Verlag Light" pitchFamily="50" charset="0"/>
              </a:rPr>
              <a:t> </a:t>
            </a:r>
            <a:r>
              <a:rPr lang="en-US" sz="1400" b="0" i="0" err="1">
                <a:effectLst/>
                <a:latin typeface="Verlag Light" pitchFamily="50" charset="0"/>
              </a:rPr>
              <a:t>esse</a:t>
            </a:r>
            <a:r>
              <a:rPr lang="en-US" sz="1400" b="0" i="0">
                <a:effectLst/>
                <a:latin typeface="Verlag Light" pitchFamily="50" charset="0"/>
              </a:rPr>
              <a:t> </a:t>
            </a:r>
            <a:r>
              <a:rPr lang="en-US" sz="1400" b="0" i="0" err="1">
                <a:effectLst/>
                <a:latin typeface="Verlag Light" pitchFamily="50" charset="0"/>
              </a:rPr>
              <a:t>cillum</a:t>
            </a:r>
            <a:r>
              <a:rPr lang="en-US" sz="1400" b="0" i="0">
                <a:effectLst/>
                <a:latin typeface="Verlag Light" pitchFamily="50" charset="0"/>
              </a:rPr>
              <a:t> dolore </a:t>
            </a:r>
            <a:r>
              <a:rPr lang="en-US" sz="1400" b="0" i="0" err="1">
                <a:effectLst/>
                <a:latin typeface="Verlag Light" pitchFamily="50" charset="0"/>
              </a:rPr>
              <a:t>eu</a:t>
            </a:r>
            <a:r>
              <a:rPr lang="en-US" sz="1400" b="0" i="0">
                <a:effectLst/>
                <a:latin typeface="Verlag Light" pitchFamily="50" charset="0"/>
              </a:rPr>
              <a:t> </a:t>
            </a:r>
            <a:r>
              <a:rPr lang="en-US" sz="1400" b="0" i="0" err="1">
                <a:effectLst/>
                <a:latin typeface="Verlag Light" pitchFamily="50" charset="0"/>
              </a:rPr>
              <a:t>fugiat</a:t>
            </a:r>
            <a:r>
              <a:rPr lang="en-US" sz="1400" b="0" i="0">
                <a:effectLst/>
                <a:latin typeface="Verlag Light" pitchFamily="50" charset="0"/>
              </a:rPr>
              <a:t> </a:t>
            </a:r>
            <a:r>
              <a:rPr lang="en-US" sz="1400" b="0" i="0" err="1">
                <a:effectLst/>
                <a:latin typeface="Verlag Light" pitchFamily="50" charset="0"/>
              </a:rPr>
              <a:t>nulla</a:t>
            </a:r>
            <a:r>
              <a:rPr lang="en-US" sz="1400" b="0" i="0">
                <a:effectLst/>
                <a:latin typeface="Verlag Light" pitchFamily="50" charset="0"/>
              </a:rPr>
              <a:t> pariatur. Excepteur sint occaecat cupidatat non proident, sunt in culpa qui officia deserunt mollit anim id est laborum.</a:t>
            </a:r>
            <a:endParaRPr lang="en-US" sz="1400">
              <a:latin typeface="Verlag Light" pitchFamily="50" charset="0"/>
            </a:endParaRPr>
          </a:p>
        </p:txBody>
      </p:sp>
      <p:grpSp>
        <p:nvGrpSpPr>
          <p:cNvPr id="51" name="Group 50">
            <a:extLst>
              <a:ext uri="{FF2B5EF4-FFF2-40B4-BE49-F238E27FC236}">
                <a16:creationId xmlns:a16="http://schemas.microsoft.com/office/drawing/2014/main" id="{1F89F2D4-CC2F-4F51-BA95-291C494487CA}"/>
              </a:ext>
            </a:extLst>
          </p:cNvPr>
          <p:cNvGrpSpPr/>
          <p:nvPr userDrawn="1"/>
        </p:nvGrpSpPr>
        <p:grpSpPr>
          <a:xfrm>
            <a:off x="4114800" y="1625647"/>
            <a:ext cx="3962400" cy="3311553"/>
            <a:chOff x="4114800" y="1750802"/>
            <a:chExt cx="3962400" cy="3186398"/>
          </a:xfrm>
        </p:grpSpPr>
        <p:cxnSp>
          <p:nvCxnSpPr>
            <p:cNvPr id="52" name="Straight Connector 51">
              <a:extLst>
                <a:ext uri="{FF2B5EF4-FFF2-40B4-BE49-F238E27FC236}">
                  <a16:creationId xmlns:a16="http://schemas.microsoft.com/office/drawing/2014/main" id="{589F5398-95E7-4FF2-BD4C-B9A08946C9B3}"/>
                </a:ext>
              </a:extLst>
            </p:cNvPr>
            <p:cNvCxnSpPr/>
            <p:nvPr/>
          </p:nvCxnSpPr>
          <p:spPr>
            <a:xfrm>
              <a:off x="4114800" y="1750803"/>
              <a:ext cx="0" cy="31863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B5FFFE8-716B-43C0-961E-DA48DAD1E2BC}"/>
                </a:ext>
              </a:extLst>
            </p:cNvPr>
            <p:cNvCxnSpPr/>
            <p:nvPr/>
          </p:nvCxnSpPr>
          <p:spPr>
            <a:xfrm>
              <a:off x="8077200" y="1750802"/>
              <a:ext cx="0" cy="31863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87717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29" name="Text Placeholder 13">
            <a:extLst>
              <a:ext uri="{FF2B5EF4-FFF2-40B4-BE49-F238E27FC236}">
                <a16:creationId xmlns:a16="http://schemas.microsoft.com/office/drawing/2014/main" id="{7A8B5275-BAD0-4C46-AA9E-DC816E981B94}"/>
              </a:ext>
            </a:extLst>
          </p:cNvPr>
          <p:cNvSpPr>
            <a:spLocks noGrp="1"/>
          </p:cNvSpPr>
          <p:nvPr>
            <p:ph type="body" sz="quarter" idx="15" hasCustomPrompt="1"/>
          </p:nvPr>
        </p:nvSpPr>
        <p:spPr>
          <a:xfrm>
            <a:off x="5253960" y="5401943"/>
            <a:ext cx="5961377" cy="718466"/>
          </a:xfrm>
        </p:spPr>
        <p:txBody>
          <a:bodyPr/>
          <a:lstStyle>
            <a:lvl1pPr>
              <a:lnSpc>
                <a:spcPct val="114000"/>
              </a:lnSpc>
              <a:defRPr kumimoji="0" lang="en-US" sz="1400" b="0" i="0" u="none" strike="noStrike" kern="1200" cap="none" spc="0" normalizeH="0" baseline="0" noProof="0" dirty="0" smtClean="0">
                <a:ln>
                  <a:noFill/>
                </a:ln>
                <a:solidFill>
                  <a:srgbClr val="0A0A0A"/>
                </a:solidFill>
                <a:effectLst/>
                <a:uLnTx/>
                <a:uFillTx/>
                <a:latin typeface="Verlag Light" pitchFamily="50" charset="0"/>
                <a:ea typeface="+mn-ea"/>
                <a:cs typeface="+mn-cs"/>
              </a:defRPr>
            </a:lvl1p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Lorem ipsum dolor sit amet, consectetur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adipiscing</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elit, sed do eiusmod tempor incididunt ut labore et dolore magna aliqua.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Euismod</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nisi porta lorem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mollis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aliquam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ut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porttitor</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leo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Nulla</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facilisi</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cras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fermentum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odio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feugiat</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pretium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nibh</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p>
        </p:txBody>
      </p:sp>
      <p:sp>
        <p:nvSpPr>
          <p:cNvPr id="30" name="Text Placeholder 13">
            <a:extLst>
              <a:ext uri="{FF2B5EF4-FFF2-40B4-BE49-F238E27FC236}">
                <a16:creationId xmlns:a16="http://schemas.microsoft.com/office/drawing/2014/main" id="{6A11A443-642F-4213-B81B-835CD263D84D}"/>
              </a:ext>
            </a:extLst>
          </p:cNvPr>
          <p:cNvSpPr>
            <a:spLocks noGrp="1"/>
          </p:cNvSpPr>
          <p:nvPr>
            <p:ph type="body" sz="quarter" idx="16" hasCustomPrompt="1"/>
          </p:nvPr>
        </p:nvSpPr>
        <p:spPr>
          <a:xfrm>
            <a:off x="5254882" y="4960798"/>
            <a:ext cx="4238625" cy="259815"/>
          </a:xfrm>
        </p:spPr>
        <p:txBody>
          <a:bodyPr vert="horz" wrap="square" lIns="0" tIns="0" rIns="0" bIns="0" rtlCol="0" anchor="t" anchorCtr="0">
            <a:spAutoFit/>
          </a:bodyPr>
          <a:lstStyle>
            <a:lvl1pPr>
              <a:defRPr kumimoji="0" lang="en-US" sz="1600" b="0" i="0" u="none" strike="noStrike" cap="none" normalizeH="0" baseline="0" noProof="0" dirty="0">
                <a:ln>
                  <a:noFill/>
                </a:ln>
                <a:solidFill>
                  <a:srgbClr val="0A0A0A"/>
                </a:solidFill>
                <a:effectLst/>
                <a:uLnTx/>
                <a:uFillTx/>
                <a:latin typeface="Verlag Bold" pitchFamily="50" charset="0"/>
              </a:defRPr>
            </a:lvl1pPr>
          </a:lstStyle>
          <a:p>
            <a:pPr marR="0" lvl="0" fontAlgn="auto">
              <a:lnSpc>
                <a:spcPct val="114000"/>
              </a:lnSpc>
              <a:spcBef>
                <a:spcPts val="0"/>
              </a:spcBef>
              <a:spcAft>
                <a:spcPts val="0"/>
              </a:spcAft>
              <a:buClrTx/>
              <a:buSzTx/>
              <a:buFontTx/>
              <a:tabLst/>
            </a:pPr>
            <a:r>
              <a:rPr kumimoji="0" lang="en-US" sz="1600" b="0" i="0" u="none" strike="noStrike" kern="1200" cap="none" spc="0" normalizeH="0" baseline="0" noProof="0">
                <a:ln>
                  <a:noFill/>
                </a:ln>
                <a:solidFill>
                  <a:srgbClr val="0A0A0A"/>
                </a:solidFill>
                <a:effectLst/>
                <a:uLnTx/>
                <a:uFillTx/>
                <a:latin typeface="Verlag Bold" pitchFamily="50" charset="0"/>
                <a:ea typeface="+mn-ea"/>
                <a:cs typeface="+mn-cs"/>
              </a:rPr>
              <a:t>Subtitle Text</a:t>
            </a:r>
          </a:p>
        </p:txBody>
      </p:sp>
      <p:sp>
        <p:nvSpPr>
          <p:cNvPr id="31" name="Text Placeholder 13">
            <a:extLst>
              <a:ext uri="{FF2B5EF4-FFF2-40B4-BE49-F238E27FC236}">
                <a16:creationId xmlns:a16="http://schemas.microsoft.com/office/drawing/2014/main" id="{60479D4F-4165-43B6-A158-3AD8EAC79EE0}"/>
              </a:ext>
            </a:extLst>
          </p:cNvPr>
          <p:cNvSpPr>
            <a:spLocks noGrp="1"/>
          </p:cNvSpPr>
          <p:nvPr>
            <p:ph type="body" sz="quarter" idx="17" hasCustomPrompt="1"/>
          </p:nvPr>
        </p:nvSpPr>
        <p:spPr>
          <a:xfrm>
            <a:off x="5257005" y="3988879"/>
            <a:ext cx="5961377" cy="718466"/>
          </a:xfrm>
        </p:spPr>
        <p:txBody>
          <a:bodyPr/>
          <a:lstStyle>
            <a:lvl1pPr>
              <a:lnSpc>
                <a:spcPct val="114000"/>
              </a:lnSpc>
              <a:defRPr kumimoji="0" lang="en-US" sz="1400" b="0" i="0" u="none" strike="noStrike" kern="1200" cap="none" spc="0" normalizeH="0" baseline="0" noProof="0" dirty="0" smtClean="0">
                <a:ln>
                  <a:noFill/>
                </a:ln>
                <a:solidFill>
                  <a:srgbClr val="0A0A0A"/>
                </a:solidFill>
                <a:effectLst/>
                <a:uLnTx/>
                <a:uFillTx/>
                <a:latin typeface="Verlag Light" pitchFamily="50" charset="0"/>
                <a:ea typeface="+mn-ea"/>
                <a:cs typeface="+mn-cs"/>
              </a:defRPr>
            </a:lvl1p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Lorem ipsum dolor sit amet, consectetur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adipiscing</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elit, sed do eiusmod tempor incididunt ut labore et dolore magna aliqua.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Euismod</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nisi porta lorem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mollis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aliquam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ut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porttitor</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leo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Nulla</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facilisi</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cras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fermentum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odio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feugiat</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pretium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nibh</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p>
        </p:txBody>
      </p:sp>
      <p:sp>
        <p:nvSpPr>
          <p:cNvPr id="32" name="Text Placeholder 13">
            <a:extLst>
              <a:ext uri="{FF2B5EF4-FFF2-40B4-BE49-F238E27FC236}">
                <a16:creationId xmlns:a16="http://schemas.microsoft.com/office/drawing/2014/main" id="{7A98E34C-2ED4-43C4-A596-D622AF6583A2}"/>
              </a:ext>
            </a:extLst>
          </p:cNvPr>
          <p:cNvSpPr>
            <a:spLocks noGrp="1"/>
          </p:cNvSpPr>
          <p:nvPr>
            <p:ph type="body" sz="quarter" idx="18" hasCustomPrompt="1"/>
          </p:nvPr>
        </p:nvSpPr>
        <p:spPr>
          <a:xfrm>
            <a:off x="5250379" y="3547734"/>
            <a:ext cx="4238625" cy="259815"/>
          </a:xfrm>
        </p:spPr>
        <p:txBody>
          <a:bodyPr vert="horz" wrap="square" lIns="0" tIns="0" rIns="0" bIns="0" rtlCol="0" anchor="t" anchorCtr="0">
            <a:spAutoFit/>
          </a:bodyPr>
          <a:lstStyle>
            <a:lvl1pPr>
              <a:defRPr kumimoji="0" lang="en-US" sz="1600" b="0" i="0" u="none" strike="noStrike" cap="none" normalizeH="0" baseline="0" noProof="0" dirty="0">
                <a:ln>
                  <a:noFill/>
                </a:ln>
                <a:solidFill>
                  <a:srgbClr val="0A0A0A"/>
                </a:solidFill>
                <a:effectLst/>
                <a:uLnTx/>
                <a:uFillTx/>
                <a:latin typeface="Verlag Bold" pitchFamily="50" charset="0"/>
              </a:defRPr>
            </a:lvl1pPr>
          </a:lstStyle>
          <a:p>
            <a:pPr marR="0" lvl="0" fontAlgn="auto">
              <a:lnSpc>
                <a:spcPct val="114000"/>
              </a:lnSpc>
              <a:spcBef>
                <a:spcPts val="0"/>
              </a:spcBef>
              <a:spcAft>
                <a:spcPts val="0"/>
              </a:spcAft>
              <a:buClrTx/>
              <a:buSzTx/>
              <a:buFontTx/>
              <a:tabLst/>
            </a:pPr>
            <a:r>
              <a:rPr kumimoji="0" lang="en-US" sz="1600" b="0" i="0" u="none" strike="noStrike" kern="1200" cap="none" spc="0" normalizeH="0" baseline="0" noProof="0">
                <a:ln>
                  <a:noFill/>
                </a:ln>
                <a:solidFill>
                  <a:srgbClr val="0A0A0A"/>
                </a:solidFill>
                <a:effectLst/>
                <a:uLnTx/>
                <a:uFillTx/>
                <a:latin typeface="Verlag Bold" pitchFamily="50" charset="0"/>
                <a:ea typeface="+mn-ea"/>
                <a:cs typeface="+mn-cs"/>
              </a:rPr>
              <a:t>Subtitle Text</a:t>
            </a:r>
          </a:p>
        </p:txBody>
      </p:sp>
      <p:sp>
        <p:nvSpPr>
          <p:cNvPr id="27" name="Text Placeholder 13">
            <a:extLst>
              <a:ext uri="{FF2B5EF4-FFF2-40B4-BE49-F238E27FC236}">
                <a16:creationId xmlns:a16="http://schemas.microsoft.com/office/drawing/2014/main" id="{94435736-C471-4F43-A7AA-FE877B893A7F}"/>
              </a:ext>
            </a:extLst>
          </p:cNvPr>
          <p:cNvSpPr>
            <a:spLocks noGrp="1"/>
          </p:cNvSpPr>
          <p:nvPr>
            <p:ph type="body" sz="quarter" idx="13" hasCustomPrompt="1"/>
          </p:nvPr>
        </p:nvSpPr>
        <p:spPr>
          <a:xfrm>
            <a:off x="5250379" y="2588992"/>
            <a:ext cx="5961377" cy="718466"/>
          </a:xfrm>
        </p:spPr>
        <p:txBody>
          <a:bodyPr vert="horz" wrap="square" lIns="0" tIns="0" rIns="0" bIns="0" rtlCol="0" anchor="t" anchorCtr="0">
            <a:spAutoFit/>
          </a:bodyPr>
          <a:lstStyle>
            <a:lvl1pPr>
              <a:lnSpc>
                <a:spcPct val="114000"/>
              </a:lnSpc>
              <a:defRPr kumimoji="0" lang="en-US" b="0" i="0" u="none" strike="noStrike" cap="none" normalizeH="0" baseline="0" noProof="0" dirty="0">
                <a:ln>
                  <a:noFill/>
                </a:ln>
                <a:solidFill>
                  <a:srgbClr val="0A0A0A"/>
                </a:solidFill>
                <a:effectLst/>
                <a:uLnTx/>
                <a:uFillTx/>
              </a:defRPr>
            </a:lvl1pPr>
          </a:lstStyle>
          <a:p>
            <a:pPr marR="0" lvl="0" fontAlgn="auto">
              <a:lnSpc>
                <a:spcPct val="114000"/>
              </a:lnSpc>
              <a:spcBef>
                <a:spcPts val="0"/>
              </a:spcBef>
              <a:spcAft>
                <a:spcPts val="0"/>
              </a:spcAft>
              <a:buClrTx/>
              <a:buSzTx/>
              <a:buFontTx/>
              <a:tabLst/>
            </a:pP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Lorem ipsum dolor sit amet, consectetur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adipiscing</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elit, sed do eiusmod tempor incididunt ut labore et dolore magna aliqua.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Euismod</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nisi porta lorem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mollis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aliquam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ut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porttitor</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leo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Nulla</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facilisi</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cras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fermentum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odio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feugiat</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pretium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nibh</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p>
        </p:txBody>
      </p:sp>
      <p:sp>
        <p:nvSpPr>
          <p:cNvPr id="28" name="Text Placeholder 13">
            <a:extLst>
              <a:ext uri="{FF2B5EF4-FFF2-40B4-BE49-F238E27FC236}">
                <a16:creationId xmlns:a16="http://schemas.microsoft.com/office/drawing/2014/main" id="{35464BF8-D248-4A97-A83C-8BE3105845AC}"/>
              </a:ext>
            </a:extLst>
          </p:cNvPr>
          <p:cNvSpPr>
            <a:spLocks noGrp="1"/>
          </p:cNvSpPr>
          <p:nvPr>
            <p:ph type="body" sz="quarter" idx="14" hasCustomPrompt="1"/>
          </p:nvPr>
        </p:nvSpPr>
        <p:spPr>
          <a:xfrm>
            <a:off x="5250378" y="2152367"/>
            <a:ext cx="4238625" cy="259815"/>
          </a:xfrm>
        </p:spPr>
        <p:txBody>
          <a:bodyPr vert="horz" wrap="square" lIns="0" tIns="0" rIns="0" bIns="0" rtlCol="0" anchor="t" anchorCtr="0">
            <a:spAutoFit/>
          </a:bodyPr>
          <a:lstStyle>
            <a:lvl1pPr>
              <a:defRPr kumimoji="0" lang="en-US" sz="1600" b="0" i="0" u="none" strike="noStrike" cap="none" normalizeH="0" baseline="0" noProof="0" dirty="0">
                <a:ln>
                  <a:noFill/>
                </a:ln>
                <a:solidFill>
                  <a:srgbClr val="0A0A0A"/>
                </a:solidFill>
                <a:effectLst/>
                <a:uLnTx/>
                <a:uFillTx/>
                <a:latin typeface="Verlag Bold" pitchFamily="50" charset="0"/>
              </a:defRPr>
            </a:lvl1pPr>
          </a:lstStyle>
          <a:p>
            <a:pPr marR="0" lvl="0" fontAlgn="auto">
              <a:lnSpc>
                <a:spcPct val="114000"/>
              </a:lnSpc>
              <a:spcBef>
                <a:spcPts val="0"/>
              </a:spcBef>
              <a:spcAft>
                <a:spcPts val="0"/>
              </a:spcAft>
              <a:buClrTx/>
              <a:buSzTx/>
              <a:buFontTx/>
              <a:tabLst/>
            </a:pPr>
            <a:r>
              <a:rPr kumimoji="0" lang="en-US" sz="1600" b="0" i="0" u="none" strike="noStrike" kern="1200" cap="none" spc="0" normalizeH="0" baseline="0" noProof="0">
                <a:ln>
                  <a:noFill/>
                </a:ln>
                <a:solidFill>
                  <a:srgbClr val="0A0A0A"/>
                </a:solidFill>
                <a:effectLst/>
                <a:uLnTx/>
                <a:uFillTx/>
                <a:latin typeface="Verlag Bold" pitchFamily="50" charset="0"/>
                <a:ea typeface="+mn-ea"/>
                <a:cs typeface="+mn-cs"/>
              </a:rPr>
              <a:t>Subtitle Text</a:t>
            </a:r>
          </a:p>
        </p:txBody>
      </p:sp>
      <p:sp>
        <p:nvSpPr>
          <p:cNvPr id="23" name="Text Placeholder 13">
            <a:extLst>
              <a:ext uri="{FF2B5EF4-FFF2-40B4-BE49-F238E27FC236}">
                <a16:creationId xmlns:a16="http://schemas.microsoft.com/office/drawing/2014/main" id="{BB8C0131-FCE3-46EA-98DB-4C24285BD3F2}"/>
              </a:ext>
            </a:extLst>
          </p:cNvPr>
          <p:cNvSpPr>
            <a:spLocks noGrp="1"/>
          </p:cNvSpPr>
          <p:nvPr>
            <p:ph type="body" sz="quarter" idx="11" hasCustomPrompt="1"/>
          </p:nvPr>
        </p:nvSpPr>
        <p:spPr>
          <a:xfrm>
            <a:off x="5250378" y="1170583"/>
            <a:ext cx="5961377" cy="718466"/>
          </a:xfrm>
        </p:spPr>
        <p:txBody>
          <a:bodyPr vert="horz" wrap="square" lIns="0" tIns="0" rIns="0" bIns="0" rtlCol="0" anchor="t" anchorCtr="0">
            <a:spAutoFit/>
          </a:bodyPr>
          <a:lstStyle>
            <a:lvl1pPr>
              <a:lnSpc>
                <a:spcPct val="114000"/>
              </a:lnSpc>
              <a:defRPr kumimoji="0" lang="en-US" b="0" i="0" u="none" strike="noStrike" cap="none" normalizeH="0" baseline="0" noProof="0" dirty="0">
                <a:ln>
                  <a:noFill/>
                </a:ln>
                <a:solidFill>
                  <a:srgbClr val="0A0A0A"/>
                </a:solidFill>
                <a:effectLst/>
                <a:uLnTx/>
                <a:uFillTx/>
              </a:defRPr>
            </a:lvl1pPr>
          </a:lstStyle>
          <a:p>
            <a:pPr marR="0" lvl="0" fontAlgn="auto">
              <a:lnSpc>
                <a:spcPct val="114000"/>
              </a:lnSpc>
              <a:spcBef>
                <a:spcPts val="0"/>
              </a:spcBef>
              <a:spcAft>
                <a:spcPts val="0"/>
              </a:spcAft>
              <a:buClrTx/>
              <a:buSzTx/>
              <a:buFontTx/>
              <a:tabLst/>
            </a:pP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Lorem ipsum dolor sit amet, consectetur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adipiscing</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elit, sed do eiusmod tempor incididunt ut labore et dolore magna aliqua.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Euismod</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nisi porta lorem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mollis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aliquam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ut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porttitor</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leo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Nulla</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facilisi</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cras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fermentum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odio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feugiat</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pretium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nibh</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p>
        </p:txBody>
      </p:sp>
      <p:sp>
        <p:nvSpPr>
          <p:cNvPr id="24" name="Text Placeholder 13">
            <a:extLst>
              <a:ext uri="{FF2B5EF4-FFF2-40B4-BE49-F238E27FC236}">
                <a16:creationId xmlns:a16="http://schemas.microsoft.com/office/drawing/2014/main" id="{1438F62C-16A7-4B41-8BA6-3910B899E0B8}"/>
              </a:ext>
            </a:extLst>
          </p:cNvPr>
          <p:cNvSpPr>
            <a:spLocks noGrp="1"/>
          </p:cNvSpPr>
          <p:nvPr>
            <p:ph type="body" sz="quarter" idx="12" hasCustomPrompt="1"/>
          </p:nvPr>
        </p:nvSpPr>
        <p:spPr>
          <a:xfrm>
            <a:off x="5250378" y="728017"/>
            <a:ext cx="4238625" cy="259815"/>
          </a:xfrm>
        </p:spPr>
        <p:txBody>
          <a:bodyPr vert="horz" wrap="square" lIns="0" tIns="0" rIns="0" bIns="0" rtlCol="0" anchor="t" anchorCtr="0">
            <a:spAutoFit/>
          </a:bodyPr>
          <a:lstStyle>
            <a:lvl1pPr>
              <a:defRPr kumimoji="0" lang="en-US" sz="1600" b="0" i="0" u="none" strike="noStrike" cap="none" normalizeH="0" baseline="0" noProof="0" dirty="0">
                <a:ln>
                  <a:noFill/>
                </a:ln>
                <a:solidFill>
                  <a:srgbClr val="0A0A0A"/>
                </a:solidFill>
                <a:effectLst/>
                <a:uLnTx/>
                <a:uFillTx/>
                <a:latin typeface="Verlag Bold" pitchFamily="50" charset="0"/>
              </a:defRPr>
            </a:lvl1pPr>
          </a:lstStyle>
          <a:p>
            <a:pPr marR="0" lvl="0" fontAlgn="auto">
              <a:lnSpc>
                <a:spcPct val="114000"/>
              </a:lnSpc>
              <a:spcBef>
                <a:spcPts val="0"/>
              </a:spcBef>
              <a:spcAft>
                <a:spcPts val="0"/>
              </a:spcAft>
              <a:buClrTx/>
              <a:buSzTx/>
              <a:buFontTx/>
              <a:tabLst/>
            </a:pPr>
            <a:r>
              <a:rPr kumimoji="0" lang="en-US" sz="1600" b="0" i="0" u="none" strike="noStrike" kern="1200" cap="none" spc="0" normalizeH="0" baseline="0" noProof="0">
                <a:ln>
                  <a:noFill/>
                </a:ln>
                <a:solidFill>
                  <a:srgbClr val="0A0A0A"/>
                </a:solidFill>
                <a:effectLst/>
                <a:uLnTx/>
                <a:uFillTx/>
                <a:latin typeface="Verlag Bold" pitchFamily="50" charset="0"/>
                <a:ea typeface="+mn-ea"/>
                <a:cs typeface="+mn-cs"/>
              </a:rPr>
              <a:t>Subtitle Text</a:t>
            </a:r>
          </a:p>
        </p:txBody>
      </p:sp>
      <p:sp>
        <p:nvSpPr>
          <p:cNvPr id="16" name="Rectangle 15">
            <a:extLst>
              <a:ext uri="{FF2B5EF4-FFF2-40B4-BE49-F238E27FC236}">
                <a16:creationId xmlns:a16="http://schemas.microsoft.com/office/drawing/2014/main" id="{E613FB68-549C-4B42-88F6-984ED41E6CA0}"/>
              </a:ext>
            </a:extLst>
          </p:cNvPr>
          <p:cNvSpPr/>
          <p:nvPr userDrawn="1"/>
        </p:nvSpPr>
        <p:spPr>
          <a:xfrm>
            <a:off x="0" y="-6116"/>
            <a:ext cx="4064000" cy="6868732"/>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a typeface="+mn-ea"/>
              <a:cs typeface="+mn-cs"/>
            </a:endParaRPr>
          </a:p>
        </p:txBody>
      </p:sp>
      <p:sp>
        <p:nvSpPr>
          <p:cNvPr id="2" name="Title 1">
            <a:extLst>
              <a:ext uri="{FF2B5EF4-FFF2-40B4-BE49-F238E27FC236}">
                <a16:creationId xmlns:a16="http://schemas.microsoft.com/office/drawing/2014/main" id="{C2FAA855-5A0D-4124-800E-F9D72E4693F6}"/>
              </a:ext>
            </a:extLst>
          </p:cNvPr>
          <p:cNvSpPr>
            <a:spLocks noGrp="1"/>
          </p:cNvSpPr>
          <p:nvPr>
            <p:ph type="title" hasCustomPrompt="1"/>
          </p:nvPr>
        </p:nvSpPr>
        <p:spPr>
          <a:xfrm>
            <a:off x="609600" y="2423042"/>
            <a:ext cx="2867891" cy="1228028"/>
          </a:xfrm>
        </p:spPr>
        <p:txBody>
          <a:bodyPr vert="horz" wrap="square" lIns="0" tIns="0" rIns="0" bIns="118872" rtlCol="0" anchor="t" anchorCtr="0">
            <a:spAutoFit/>
          </a:bodyPr>
          <a:lstStyle>
            <a:lvl1pPr>
              <a:defRPr kumimoji="0" lang="en-US" sz="2400" b="0" i="0" u="none" strike="noStrike" cap="none" spc="150" normalizeH="0">
                <a:ln>
                  <a:noFill/>
                </a:ln>
                <a:effectLst/>
                <a:uLnTx/>
                <a:uFillTx/>
                <a:latin typeface="Verlag Black"/>
                <a:ea typeface="+mn-ea"/>
                <a:cs typeface="+mn-cs"/>
              </a:defRPr>
            </a:lvl1pPr>
          </a:lstStyle>
          <a:p>
            <a:pPr marL="0" lvl="0">
              <a:lnSpc>
                <a:spcPct val="100000"/>
              </a:lnSpc>
            </a:pPr>
            <a:r>
              <a:rPr lang="en-US"/>
              <a:t>CLICK TO EDIT MASTER TITLE STYLE</a:t>
            </a:r>
          </a:p>
        </p:txBody>
      </p:sp>
      <p:sp>
        <p:nvSpPr>
          <p:cNvPr id="3" name="Slide Number Placeholder 2">
            <a:extLst>
              <a:ext uri="{FF2B5EF4-FFF2-40B4-BE49-F238E27FC236}">
                <a16:creationId xmlns:a16="http://schemas.microsoft.com/office/drawing/2014/main" id="{3CF59082-ECFF-4595-84F3-A17716D04555}"/>
              </a:ext>
            </a:extLst>
          </p:cNvPr>
          <p:cNvSpPr>
            <a:spLocks noGrp="1"/>
          </p:cNvSpPr>
          <p:nvPr>
            <p:ph type="sldNum" sz="quarter" idx="10"/>
          </p:nvPr>
        </p:nvSpPr>
        <p:spPr/>
        <p:txBody>
          <a:bodyPr/>
          <a:lstStyle/>
          <a:p>
            <a:fld id="{E9625C4B-B71B-4BE7-9266-E8021570290B}" type="slidenum">
              <a:rPr lang="en-US" smtClean="0"/>
              <a:pPr/>
              <a:t>‹#›</a:t>
            </a:fld>
            <a:endParaRPr lang="en-US"/>
          </a:p>
        </p:txBody>
      </p:sp>
      <p:cxnSp>
        <p:nvCxnSpPr>
          <p:cNvPr id="6" name="Straight Connector 5">
            <a:extLst>
              <a:ext uri="{FF2B5EF4-FFF2-40B4-BE49-F238E27FC236}">
                <a16:creationId xmlns:a16="http://schemas.microsoft.com/office/drawing/2014/main" id="{D2C80F6D-EB2C-4D89-B5A2-340C7964BA20}"/>
              </a:ext>
            </a:extLst>
          </p:cNvPr>
          <p:cNvCxnSpPr>
            <a:cxnSpLocks/>
          </p:cNvCxnSpPr>
          <p:nvPr userDrawn="1"/>
        </p:nvCxnSpPr>
        <p:spPr>
          <a:xfrm>
            <a:off x="4939903" y="807181"/>
            <a:ext cx="0" cy="1097280"/>
          </a:xfrm>
          <a:prstGeom prst="line">
            <a:avLst/>
          </a:prstGeom>
          <a:ln w="1905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597D322-A7EF-4554-B98A-81D111E006E9}"/>
              </a:ext>
            </a:extLst>
          </p:cNvPr>
          <p:cNvCxnSpPr>
            <a:cxnSpLocks/>
          </p:cNvCxnSpPr>
          <p:nvPr userDrawn="1"/>
        </p:nvCxnSpPr>
        <p:spPr>
          <a:xfrm>
            <a:off x="4946166" y="2215341"/>
            <a:ext cx="0" cy="1097280"/>
          </a:xfrm>
          <a:prstGeom prst="line">
            <a:avLst/>
          </a:prstGeom>
          <a:ln w="19050">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5D3D458-3828-490B-B799-4CF7AE481F53}"/>
              </a:ext>
            </a:extLst>
          </p:cNvPr>
          <p:cNvCxnSpPr>
            <a:cxnSpLocks/>
          </p:cNvCxnSpPr>
          <p:nvPr userDrawn="1"/>
        </p:nvCxnSpPr>
        <p:spPr>
          <a:xfrm>
            <a:off x="4967916" y="3623501"/>
            <a:ext cx="0" cy="109728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417C160-1E82-4BAF-A581-01E960E33E8C}"/>
              </a:ext>
            </a:extLst>
          </p:cNvPr>
          <p:cNvCxnSpPr>
            <a:cxnSpLocks/>
          </p:cNvCxnSpPr>
          <p:nvPr userDrawn="1"/>
        </p:nvCxnSpPr>
        <p:spPr>
          <a:xfrm>
            <a:off x="4974179" y="5031661"/>
            <a:ext cx="0" cy="1097280"/>
          </a:xfrm>
          <a:prstGeom prst="line">
            <a:avLst/>
          </a:prstGeom>
          <a:ln w="19050">
            <a:solidFill>
              <a:srgbClr val="9966FF"/>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BE1EF7AA-9ABB-405D-86FB-D2561094E449}"/>
              </a:ext>
            </a:extLst>
          </p:cNvPr>
          <p:cNvSpPr/>
          <p:nvPr userDrawn="1"/>
        </p:nvSpPr>
        <p:spPr>
          <a:xfrm rot="5400000">
            <a:off x="3738185" y="3259748"/>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sp>
        <p:nvSpPr>
          <p:cNvPr id="19" name="Isosceles Triangle 18">
            <a:extLst>
              <a:ext uri="{FF2B5EF4-FFF2-40B4-BE49-F238E27FC236}">
                <a16:creationId xmlns:a16="http://schemas.microsoft.com/office/drawing/2014/main" id="{0AE5A5A7-A5BD-4F37-9B66-F043B4D35FC5}"/>
              </a:ext>
            </a:extLst>
          </p:cNvPr>
          <p:cNvSpPr/>
          <p:nvPr userDrawn="1"/>
        </p:nvSpPr>
        <p:spPr>
          <a:xfrm rot="5400000">
            <a:off x="3738185" y="3259748"/>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cxnSp>
        <p:nvCxnSpPr>
          <p:cNvPr id="20" name="Straight Connector 19">
            <a:extLst>
              <a:ext uri="{FF2B5EF4-FFF2-40B4-BE49-F238E27FC236}">
                <a16:creationId xmlns:a16="http://schemas.microsoft.com/office/drawing/2014/main" id="{DCA582EE-E619-4ED3-84AC-50D6D1BB684A}"/>
              </a:ext>
            </a:extLst>
          </p:cNvPr>
          <p:cNvCxnSpPr>
            <a:cxnSpLocks/>
          </p:cNvCxnSpPr>
          <p:nvPr userDrawn="1"/>
        </p:nvCxnSpPr>
        <p:spPr>
          <a:xfrm flipH="1">
            <a:off x="623460" y="2144685"/>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6171439E-6917-4BE6-BBD6-F4E8DF659BAF}"/>
              </a:ext>
            </a:extLst>
          </p:cNvPr>
          <p:cNvSpPr txBox="1">
            <a:spLocks/>
          </p:cNvSpPr>
          <p:nvPr userDrawn="1"/>
        </p:nvSpPr>
        <p:spPr>
          <a:xfrm>
            <a:off x="609600" y="6400801"/>
            <a:ext cx="4617856"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chemeClr val="tx1"/>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chemeClr val="tx1"/>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chemeClr val="tx1"/>
                </a:solidFill>
                <a:effectLst/>
                <a:uLnTx/>
                <a:uFillTx/>
                <a:latin typeface="Verlag Bold" pitchFamily="50" charset="0"/>
                <a:ea typeface="+mn-ea"/>
                <a:cs typeface="+mn-cs"/>
              </a:rPr>
              <a:t>I </a:t>
            </a:r>
            <a:r>
              <a:rPr kumimoji="0" lang="fr-FR" sz="700" b="0" i="0" u="none" strike="noStrike" kern="1200" cap="none" spc="200" normalizeH="0" baseline="0" noProof="0">
                <a:ln>
                  <a:noFill/>
                </a:ln>
                <a:solidFill>
                  <a:schemeClr val="tx1"/>
                </a:solidFill>
                <a:effectLst/>
                <a:uLnTx/>
                <a:uFillTx/>
                <a:latin typeface="Verlag Bold" pitchFamily="50" charset="0"/>
                <a:ea typeface="+mn-ea"/>
                <a:cs typeface="+mn-cs"/>
              </a:rPr>
              <a:t>/ </a:t>
            </a:r>
            <a:r>
              <a:rPr kumimoji="0" lang="fr-FR" sz="700" b="0" i="0" u="none" strike="noStrike" kern="1200" cap="none" spc="200" normalizeH="0" baseline="0" noProof="0">
                <a:ln>
                  <a:noFill/>
                </a:ln>
                <a:solidFill>
                  <a:schemeClr val="bg1">
                    <a:lumMod val="50000"/>
                  </a:schemeClr>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chemeClr val="bg1">
                  <a:lumMod val="50000"/>
                </a:schemeClr>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3745149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4A6460-093D-464F-BE79-C78C82E5B13B}"/>
              </a:ext>
            </a:extLst>
          </p:cNvPr>
          <p:cNvSpPr/>
          <p:nvPr userDrawn="1"/>
        </p:nvSpPr>
        <p:spPr>
          <a:xfrm>
            <a:off x="0" y="-6116"/>
            <a:ext cx="4064000" cy="68687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a typeface="+mn-ea"/>
              <a:cs typeface="+mn-cs"/>
            </a:endParaRPr>
          </a:p>
        </p:txBody>
      </p:sp>
      <p:sp>
        <p:nvSpPr>
          <p:cNvPr id="2" name="Title 1">
            <a:extLst>
              <a:ext uri="{FF2B5EF4-FFF2-40B4-BE49-F238E27FC236}">
                <a16:creationId xmlns:a16="http://schemas.microsoft.com/office/drawing/2014/main" id="{EA4882B9-C66A-4D7B-BFFC-671DD77D8BA4}"/>
              </a:ext>
            </a:extLst>
          </p:cNvPr>
          <p:cNvSpPr>
            <a:spLocks noGrp="1"/>
          </p:cNvSpPr>
          <p:nvPr>
            <p:ph type="title" hasCustomPrompt="1"/>
          </p:nvPr>
        </p:nvSpPr>
        <p:spPr>
          <a:xfrm>
            <a:off x="609600" y="2427121"/>
            <a:ext cx="2729345" cy="1228028"/>
          </a:xfrm>
        </p:spPr>
        <p:txBody>
          <a:bodyPr/>
          <a:lstStyle>
            <a:lvl1pPr>
              <a:lnSpc>
                <a:spcPct val="100000"/>
              </a:lnSpc>
              <a:defRPr kumimoji="0" lang="en-US" sz="2400" b="0" i="0" u="none" strike="noStrike" kern="1200" cap="none" spc="150" normalizeH="0" baseline="0" smtClean="0">
                <a:ln>
                  <a:noFill/>
                </a:ln>
                <a:solidFill>
                  <a:schemeClr val="bg1"/>
                </a:solidFill>
                <a:effectLst/>
                <a:uLnTx/>
                <a:uFillTx/>
                <a:latin typeface="Verlag Black"/>
                <a:ea typeface="+mn-ea"/>
                <a:cs typeface="+mn-cs"/>
              </a:defRPr>
            </a:lvl1pPr>
          </a:lstStyle>
          <a:p>
            <a:r>
              <a:rPr lang="en-US"/>
              <a:t>CLICK TO EDIT MASTER TITLE STYLE</a:t>
            </a:r>
          </a:p>
        </p:txBody>
      </p:sp>
      <p:sp>
        <p:nvSpPr>
          <p:cNvPr id="3" name="Slide Number Placeholder 2">
            <a:extLst>
              <a:ext uri="{FF2B5EF4-FFF2-40B4-BE49-F238E27FC236}">
                <a16:creationId xmlns:a16="http://schemas.microsoft.com/office/drawing/2014/main" id="{11DA268C-D7A2-4CD0-A107-C5CFD0817D15}"/>
              </a:ext>
            </a:extLst>
          </p:cNvPr>
          <p:cNvSpPr>
            <a:spLocks noGrp="1"/>
          </p:cNvSpPr>
          <p:nvPr>
            <p:ph type="sldNum" sz="quarter" idx="10"/>
          </p:nvPr>
        </p:nvSpPr>
        <p:spPr/>
        <p:txBody>
          <a:bodyPr/>
          <a:lstStyle/>
          <a:p>
            <a:fld id="{E9625C4B-B71B-4BE7-9266-E8021570290B}" type="slidenum">
              <a:rPr lang="en-US" smtClean="0"/>
              <a:pPr/>
              <a:t>‹#›</a:t>
            </a:fld>
            <a:endParaRPr lang="en-US"/>
          </a:p>
        </p:txBody>
      </p:sp>
      <p:sp>
        <p:nvSpPr>
          <p:cNvPr id="4" name="Isosceles Triangle 3">
            <a:extLst>
              <a:ext uri="{FF2B5EF4-FFF2-40B4-BE49-F238E27FC236}">
                <a16:creationId xmlns:a16="http://schemas.microsoft.com/office/drawing/2014/main" id="{DD32433E-7873-4C83-918C-21137A72EEF6}"/>
              </a:ext>
            </a:extLst>
          </p:cNvPr>
          <p:cNvSpPr/>
          <p:nvPr userDrawn="1"/>
        </p:nvSpPr>
        <p:spPr>
          <a:xfrm rot="5400000">
            <a:off x="3738185" y="3259748"/>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sp>
        <p:nvSpPr>
          <p:cNvPr id="6" name="Isosceles Triangle 5">
            <a:extLst>
              <a:ext uri="{FF2B5EF4-FFF2-40B4-BE49-F238E27FC236}">
                <a16:creationId xmlns:a16="http://schemas.microsoft.com/office/drawing/2014/main" id="{24A6F2D1-F2D6-43D1-86C4-340D6C1BA3FE}"/>
              </a:ext>
            </a:extLst>
          </p:cNvPr>
          <p:cNvSpPr/>
          <p:nvPr userDrawn="1"/>
        </p:nvSpPr>
        <p:spPr>
          <a:xfrm rot="5400000">
            <a:off x="3738185" y="3259748"/>
            <a:ext cx="965667" cy="35267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cxnSp>
        <p:nvCxnSpPr>
          <p:cNvPr id="8" name="Straight Connector 7">
            <a:extLst>
              <a:ext uri="{FF2B5EF4-FFF2-40B4-BE49-F238E27FC236}">
                <a16:creationId xmlns:a16="http://schemas.microsoft.com/office/drawing/2014/main" id="{E4FFA893-5FD9-4C93-B979-07045B56AAF8}"/>
              </a:ext>
            </a:extLst>
          </p:cNvPr>
          <p:cNvCxnSpPr>
            <a:cxnSpLocks/>
          </p:cNvCxnSpPr>
          <p:nvPr userDrawn="1"/>
        </p:nvCxnSpPr>
        <p:spPr>
          <a:xfrm flipH="1">
            <a:off x="623460" y="2144685"/>
            <a:ext cx="2011680" cy="0"/>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7648C1D7-9C4B-4F57-A958-10A7C90B6D89}"/>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3766426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4A6460-093D-464F-BE79-C78C82E5B13B}"/>
              </a:ext>
            </a:extLst>
          </p:cNvPr>
          <p:cNvSpPr/>
          <p:nvPr userDrawn="1"/>
        </p:nvSpPr>
        <p:spPr>
          <a:xfrm>
            <a:off x="0" y="-6116"/>
            <a:ext cx="4064000" cy="6868732"/>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a typeface="+mn-ea"/>
              <a:cs typeface="+mn-cs"/>
            </a:endParaRPr>
          </a:p>
        </p:txBody>
      </p:sp>
      <p:sp>
        <p:nvSpPr>
          <p:cNvPr id="2" name="Title 1">
            <a:extLst>
              <a:ext uri="{FF2B5EF4-FFF2-40B4-BE49-F238E27FC236}">
                <a16:creationId xmlns:a16="http://schemas.microsoft.com/office/drawing/2014/main" id="{EA4882B9-C66A-4D7B-BFFC-671DD77D8BA4}"/>
              </a:ext>
            </a:extLst>
          </p:cNvPr>
          <p:cNvSpPr>
            <a:spLocks noGrp="1"/>
          </p:cNvSpPr>
          <p:nvPr>
            <p:ph type="title" hasCustomPrompt="1"/>
          </p:nvPr>
        </p:nvSpPr>
        <p:spPr>
          <a:xfrm>
            <a:off x="609600" y="2427121"/>
            <a:ext cx="2729345" cy="1228028"/>
          </a:xfrm>
        </p:spPr>
        <p:txBody>
          <a:bodyPr/>
          <a:lstStyle>
            <a:lvl1pPr>
              <a:lnSpc>
                <a:spcPct val="100000"/>
              </a:lnSpc>
              <a:defRPr kumimoji="0" lang="en-US" sz="2400" b="0" i="0" u="none" strike="noStrike" kern="1200" cap="none" spc="150" normalizeH="0" baseline="0" smtClean="0">
                <a:ln>
                  <a:noFill/>
                </a:ln>
                <a:solidFill>
                  <a:schemeClr val="tx1"/>
                </a:solidFill>
                <a:effectLst/>
                <a:uLnTx/>
                <a:uFillTx/>
                <a:latin typeface="Verlag Black"/>
                <a:ea typeface="+mn-ea"/>
                <a:cs typeface="+mn-cs"/>
              </a:defRPr>
            </a:lvl1pPr>
          </a:lstStyle>
          <a:p>
            <a:r>
              <a:rPr lang="en-US"/>
              <a:t>CLICK TO EDIT MASTER TITLE STYLE</a:t>
            </a:r>
          </a:p>
        </p:txBody>
      </p:sp>
      <p:sp>
        <p:nvSpPr>
          <p:cNvPr id="3" name="Slide Number Placeholder 2">
            <a:extLst>
              <a:ext uri="{FF2B5EF4-FFF2-40B4-BE49-F238E27FC236}">
                <a16:creationId xmlns:a16="http://schemas.microsoft.com/office/drawing/2014/main" id="{11DA268C-D7A2-4CD0-A107-C5CFD0817D15}"/>
              </a:ext>
            </a:extLst>
          </p:cNvPr>
          <p:cNvSpPr>
            <a:spLocks noGrp="1"/>
          </p:cNvSpPr>
          <p:nvPr>
            <p:ph type="sldNum" sz="quarter" idx="10"/>
          </p:nvPr>
        </p:nvSpPr>
        <p:spPr/>
        <p:txBody>
          <a:bodyPr/>
          <a:lstStyle/>
          <a:p>
            <a:fld id="{E9625C4B-B71B-4BE7-9266-E8021570290B}" type="slidenum">
              <a:rPr lang="en-US" smtClean="0"/>
              <a:pPr/>
              <a:t>‹#›</a:t>
            </a:fld>
            <a:endParaRPr lang="en-US"/>
          </a:p>
        </p:txBody>
      </p:sp>
      <p:sp>
        <p:nvSpPr>
          <p:cNvPr id="4" name="Isosceles Triangle 3">
            <a:extLst>
              <a:ext uri="{FF2B5EF4-FFF2-40B4-BE49-F238E27FC236}">
                <a16:creationId xmlns:a16="http://schemas.microsoft.com/office/drawing/2014/main" id="{DD32433E-7873-4C83-918C-21137A72EEF6}"/>
              </a:ext>
            </a:extLst>
          </p:cNvPr>
          <p:cNvSpPr/>
          <p:nvPr userDrawn="1"/>
        </p:nvSpPr>
        <p:spPr>
          <a:xfrm rot="5400000">
            <a:off x="3738185" y="3259748"/>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sp>
        <p:nvSpPr>
          <p:cNvPr id="6" name="Isosceles Triangle 5">
            <a:extLst>
              <a:ext uri="{FF2B5EF4-FFF2-40B4-BE49-F238E27FC236}">
                <a16:creationId xmlns:a16="http://schemas.microsoft.com/office/drawing/2014/main" id="{24A6F2D1-F2D6-43D1-86C4-340D6C1BA3FE}"/>
              </a:ext>
            </a:extLst>
          </p:cNvPr>
          <p:cNvSpPr/>
          <p:nvPr userDrawn="1"/>
        </p:nvSpPr>
        <p:spPr>
          <a:xfrm rot="5400000">
            <a:off x="3738185" y="3259748"/>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cxnSp>
        <p:nvCxnSpPr>
          <p:cNvPr id="8" name="Straight Connector 7">
            <a:extLst>
              <a:ext uri="{FF2B5EF4-FFF2-40B4-BE49-F238E27FC236}">
                <a16:creationId xmlns:a16="http://schemas.microsoft.com/office/drawing/2014/main" id="{E4FFA893-5FD9-4C93-B979-07045B56AAF8}"/>
              </a:ext>
            </a:extLst>
          </p:cNvPr>
          <p:cNvCxnSpPr>
            <a:cxnSpLocks/>
          </p:cNvCxnSpPr>
          <p:nvPr userDrawn="1"/>
        </p:nvCxnSpPr>
        <p:spPr>
          <a:xfrm flipH="1">
            <a:off x="623460" y="2144685"/>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17D48733-ACD9-48D1-AD92-6AD193250390}"/>
              </a:ext>
            </a:extLst>
          </p:cNvPr>
          <p:cNvSpPr txBox="1">
            <a:spLocks/>
          </p:cNvSpPr>
          <p:nvPr userDrawn="1"/>
        </p:nvSpPr>
        <p:spPr>
          <a:xfrm>
            <a:off x="609600" y="6400801"/>
            <a:ext cx="4617856"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chemeClr val="tx1"/>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chemeClr val="tx1"/>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chemeClr val="tx1"/>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chemeClr val="bg1">
                    <a:lumMod val="50000"/>
                  </a:schemeClr>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chemeClr val="bg1">
                  <a:lumMod val="50000"/>
                </a:schemeClr>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3931355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70832"/>
            <a:ext cx="10972800" cy="507831"/>
          </a:xfrm>
          <a:prstGeom prst="rect">
            <a:avLst/>
          </a:prstGeom>
        </p:spPr>
        <p:txBody>
          <a:bodyPr vert="horz" wrap="square" lIns="0" tIns="0" rIns="0" bIns="118872" rtlCol="0" anchor="t" anchorCtr="0">
            <a:spAutoFit/>
          </a:bodyPr>
          <a:lstStyle/>
          <a:p>
            <a:r>
              <a:rPr lang="en-US"/>
              <a:t>CLICK TO EDIT MASTER TITLE STYLE</a:t>
            </a:r>
          </a:p>
        </p:txBody>
      </p:sp>
      <p:sp>
        <p:nvSpPr>
          <p:cNvPr id="3" name="Text Placeholder 2"/>
          <p:cNvSpPr>
            <a:spLocks noGrp="1"/>
          </p:cNvSpPr>
          <p:nvPr>
            <p:ph type="body" idx="1"/>
          </p:nvPr>
        </p:nvSpPr>
        <p:spPr>
          <a:xfrm>
            <a:off x="609600" y="1124474"/>
            <a:ext cx="10972800" cy="1305037"/>
          </a:xfrm>
          <a:prstGeom prst="rect">
            <a:avLst/>
          </a:prstGeom>
        </p:spPr>
        <p:txBody>
          <a:bodyPr vert="horz" wrap="square" lIns="0" tIns="0" rIns="0" bIns="0" rtlCol="0" anchor="t" anchorCtr="0">
            <a:spAutoFit/>
          </a:bodyPr>
          <a:lstStyle/>
          <a:p>
            <a:pPr lvl="0"/>
            <a:r>
              <a:rPr lang="en-US"/>
              <a:t>Edit Master text styles</a:t>
            </a:r>
          </a:p>
          <a:p>
            <a:pPr lvl="1"/>
            <a:r>
              <a:rPr lang="en-US"/>
              <a:t>Second level</a:t>
            </a:r>
          </a:p>
          <a:p>
            <a:pPr lvl="2"/>
            <a:r>
              <a:rPr lang="en-US"/>
              <a:t>Third level</a:t>
            </a:r>
          </a:p>
          <a:p>
            <a:pPr marL="0" lvl="1" indent="0" algn="l" defTabSz="914400" rtl="0" eaLnBrk="1" latinLnBrk="0" hangingPunct="1">
              <a:lnSpc>
                <a:spcPct val="114000"/>
              </a:lnSpc>
              <a:spcBef>
                <a:spcPts val="1000"/>
              </a:spcBef>
              <a:spcAft>
                <a:spcPts val="0"/>
              </a:spcAft>
              <a:buFont typeface="Arial" panose="020B0604020202020204" pitchFamily="34" charset="0"/>
              <a:buNone/>
            </a:pPr>
            <a:r>
              <a:rPr lang="en-US"/>
              <a:t>Fourth level</a:t>
            </a:r>
          </a:p>
          <a:p>
            <a:pPr lvl="4"/>
            <a:r>
              <a:rPr lang="en-US"/>
              <a:t>Fifth level</a:t>
            </a:r>
          </a:p>
        </p:txBody>
      </p:sp>
      <p:sp>
        <p:nvSpPr>
          <p:cNvPr id="6" name="Slide Number Placeholder 5"/>
          <p:cNvSpPr>
            <a:spLocks noGrp="1"/>
          </p:cNvSpPr>
          <p:nvPr>
            <p:ph type="sldNum" sz="quarter" idx="4"/>
          </p:nvPr>
        </p:nvSpPr>
        <p:spPr>
          <a:xfrm>
            <a:off x="8839200" y="6355006"/>
            <a:ext cx="2743200" cy="138499"/>
          </a:xfrm>
          <a:prstGeom prst="rect">
            <a:avLst/>
          </a:prstGeom>
        </p:spPr>
        <p:txBody>
          <a:bodyPr vert="horz" lIns="0" tIns="0" rIns="0" bIns="0" rtlCol="0" anchor="ctr">
            <a:spAutoFit/>
          </a:bodyPr>
          <a:lstStyle>
            <a:lvl1pPr algn="r">
              <a:defRPr sz="900">
                <a:solidFill>
                  <a:schemeClr val="tx1"/>
                </a:solidFill>
                <a:latin typeface="Verlag Bold" pitchFamily="50" charset="0"/>
              </a:defRPr>
            </a:lvl1pPr>
          </a:lstStyle>
          <a:p>
            <a:fld id="{E9625C4B-B71B-4BE7-9266-E8021570290B}" type="slidenum">
              <a:rPr lang="en-US" smtClean="0"/>
              <a:pPr/>
              <a:t>‹#›</a:t>
            </a:fld>
            <a:endParaRPr lang="en-US"/>
          </a:p>
        </p:txBody>
      </p:sp>
      <p:sp>
        <p:nvSpPr>
          <p:cNvPr id="5" name="Footer Placeholder 4"/>
          <p:cNvSpPr txBox="1">
            <a:spLocks/>
          </p:cNvSpPr>
          <p:nvPr userDrawn="1"/>
        </p:nvSpPr>
        <p:spPr>
          <a:xfrm>
            <a:off x="609600" y="6400801"/>
            <a:ext cx="4617856"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chemeClr val="tx1"/>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chemeClr val="tx1"/>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chemeClr val="tx1"/>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chemeClr val="bg1">
                    <a:lumMod val="50000"/>
                  </a:schemeClr>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chemeClr val="bg1">
                  <a:lumMod val="50000"/>
                </a:schemeClr>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425856777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Lst>
  <p:hf hdr="0" ftr="0" dt="0"/>
  <p:txStyles>
    <p:titleStyle>
      <a:lvl1pPr algn="l" defTabSz="914400" rtl="0" eaLnBrk="1" latinLnBrk="0" hangingPunct="1">
        <a:lnSpc>
          <a:spcPct val="90000"/>
        </a:lnSpc>
        <a:spcBef>
          <a:spcPct val="0"/>
        </a:spcBef>
        <a:buNone/>
        <a:defRPr sz="2800" kern="1200" spc="50" baseline="0">
          <a:solidFill>
            <a:schemeClr val="tx1"/>
          </a:solidFill>
          <a:latin typeface="Verlag Black" panose="02000000000000000000" pitchFamily="50"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400" i="1" kern="1200" spc="0">
          <a:solidFill>
            <a:srgbClr val="646464"/>
          </a:solidFill>
          <a:latin typeface="Verlag Light" pitchFamily="50"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lang="en-US" sz="1150" kern="1200" spc="0" baseline="0" dirty="0">
          <a:solidFill>
            <a:schemeClr val="tx1"/>
          </a:solidFill>
          <a:latin typeface="Verlag Bold" pitchFamily="50" charset="0"/>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spc="0">
          <a:solidFill>
            <a:srgbClr val="646464"/>
          </a:solidFill>
          <a:latin typeface="Verlag Light" pitchFamily="50" charset="0"/>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0" baseline="0">
          <a:solidFill>
            <a:schemeClr val="tx1"/>
          </a:solidFill>
          <a:latin typeface="Verlag Light" pitchFamily="50" charset="0"/>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spc="0">
          <a:solidFill>
            <a:srgbClr val="646464"/>
          </a:solidFill>
          <a:latin typeface="Verlag Light"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84">
          <p15:clr>
            <a:srgbClr val="000000"/>
          </p15:clr>
        </p15:guide>
        <p15:guide id="4" pos="7296">
          <p15:clr>
            <a:srgbClr val="000000"/>
          </p15:clr>
        </p15:guide>
        <p15:guide id="5" orient="horz" pos="256">
          <p15:clr>
            <a:srgbClr val="A4A3A4"/>
          </p15:clr>
        </p15:guide>
        <p15:guide id="7" pos="5373">
          <p15:clr>
            <a:srgbClr val="C35EA4"/>
          </p15:clr>
        </p15:guide>
        <p15:guide id="8" pos="4805">
          <p15:clr>
            <a:srgbClr val="C35EA4"/>
          </p15:clr>
        </p15:guide>
        <p15:guide id="9" pos="2304">
          <p15:clr>
            <a:srgbClr val="C35EA4"/>
          </p15:clr>
        </p15:guide>
        <p15:guide id="10" pos="2880">
          <p15:clr>
            <a:srgbClr val="C35EA4"/>
          </p15:clr>
        </p15:guide>
        <p15:guide id="11" pos="2592">
          <p15:clr>
            <a:srgbClr val="9FCC3B"/>
          </p15:clr>
        </p15:guide>
        <p15:guide id="12" pos="5088">
          <p15:clr>
            <a:srgbClr val="9FCC3B"/>
          </p15:clr>
        </p15:guide>
        <p15:guide id="13" orient="horz" pos="3931">
          <p15:clr>
            <a:srgbClr val="000000"/>
          </p15:clr>
        </p15:guide>
        <p15:guide id="14" orient="horz" pos="4008">
          <p15:clr>
            <a:srgbClr val="A4A3A4"/>
          </p15:clr>
        </p15:guide>
        <p15:guide id="15" orient="horz" pos="336">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40.pn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25.png"/><Relationship Id="rId4" Type="http://schemas.openxmlformats.org/officeDocument/2006/relationships/image" Target="../media/image33.pn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6.png"/><Relationship Id="rId7" Type="http://schemas.openxmlformats.org/officeDocument/2006/relationships/image" Target="../media/image10.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svg"/><Relationship Id="rId11" Type="http://schemas.openxmlformats.org/officeDocument/2006/relationships/image" Target="../media/image15.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95CF2B9-01AF-4D7E-AC6F-901235FFC4CB}"/>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lag Black" panose="02000000000000000000" pitchFamily="50" charset="0"/>
              <a:ea typeface="+mn-ea"/>
              <a:cs typeface="+mn-cs"/>
            </a:endParaRPr>
          </a:p>
        </p:txBody>
      </p:sp>
      <p:sp>
        <p:nvSpPr>
          <p:cNvPr id="13" name="Title 1">
            <a:extLst>
              <a:ext uri="{FF2B5EF4-FFF2-40B4-BE49-F238E27FC236}">
                <a16:creationId xmlns:a16="http://schemas.microsoft.com/office/drawing/2014/main" id="{627D2219-FF5E-48EB-BDBA-717F97701160}"/>
              </a:ext>
            </a:extLst>
          </p:cNvPr>
          <p:cNvSpPr txBox="1">
            <a:spLocks/>
          </p:cNvSpPr>
          <p:nvPr/>
        </p:nvSpPr>
        <p:spPr>
          <a:xfrm>
            <a:off x="609600" y="2646763"/>
            <a:ext cx="10972800" cy="1400383"/>
          </a:xfrm>
          <a:prstGeom prst="rect">
            <a:avLst/>
          </a:prstGeom>
        </p:spPr>
        <p:txBody>
          <a:bodyPr wrap="square" bIns="0" anchor="t">
            <a:spAutoFit/>
          </a:bodyPr>
          <a:lstStyle>
            <a:lvl1pPr algn="l" defTabSz="914400" rtl="0" eaLnBrk="1" latinLnBrk="0" hangingPunct="1">
              <a:lnSpc>
                <a:spcPct val="90000"/>
              </a:lnSpc>
              <a:spcBef>
                <a:spcPct val="0"/>
              </a:spcBef>
              <a:buNone/>
              <a:defRPr sz="2800" kern="1200" spc="-300" baseline="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150" normalizeH="0" baseline="0" noProof="0" dirty="0">
                <a:ln>
                  <a:noFill/>
                </a:ln>
                <a:solidFill>
                  <a:srgbClr val="FFFFFF"/>
                </a:solidFill>
                <a:effectLst/>
                <a:uLnTx/>
                <a:uFillTx/>
                <a:latin typeface="Verlag Light" pitchFamily="50" charset="0"/>
                <a:ea typeface="+mj-ea"/>
                <a:cs typeface="+mj-cs"/>
              </a:rPr>
              <a:t>EDELMAN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150" normalizeH="0" baseline="0" noProof="0" dirty="0">
                <a:ln>
                  <a:noFill/>
                </a:ln>
                <a:solidFill>
                  <a:srgbClr val="FFFFFF"/>
                </a:solidFill>
                <a:effectLst/>
                <a:uLnTx/>
                <a:uFillTx/>
                <a:latin typeface="Verlag Black" panose="02000000000000000000" pitchFamily="50" charset="0"/>
                <a:ea typeface="+mj-ea"/>
                <a:cs typeface="+mj-cs"/>
              </a:rPr>
              <a:t>Project Clairvoyant – Initial Plan</a:t>
            </a:r>
          </a:p>
        </p:txBody>
      </p:sp>
      <p:sp>
        <p:nvSpPr>
          <p:cNvPr id="9" name="Footer Placeholder 4">
            <a:extLst>
              <a:ext uri="{FF2B5EF4-FFF2-40B4-BE49-F238E27FC236}">
                <a16:creationId xmlns:a16="http://schemas.microsoft.com/office/drawing/2014/main" id="{2F00E5DB-504B-4FDA-AFE9-ECFF4877ACBB}"/>
              </a:ext>
            </a:extLst>
          </p:cNvPr>
          <p:cNvSpPr txBox="1">
            <a:spLocks/>
          </p:cNvSpPr>
          <p:nvPr/>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cxnSp>
        <p:nvCxnSpPr>
          <p:cNvPr id="46" name="Straight Connector 45">
            <a:extLst>
              <a:ext uri="{FF2B5EF4-FFF2-40B4-BE49-F238E27FC236}">
                <a16:creationId xmlns:a16="http://schemas.microsoft.com/office/drawing/2014/main" id="{36C16A81-E2F3-4A7F-8EC9-87FBD3969566}"/>
              </a:ext>
            </a:extLst>
          </p:cNvPr>
          <p:cNvCxnSpPr>
            <a:cxnSpLocks/>
          </p:cNvCxnSpPr>
          <p:nvPr/>
        </p:nvCxnSpPr>
        <p:spPr>
          <a:xfrm flipH="1">
            <a:off x="727546" y="4237267"/>
            <a:ext cx="8048154" cy="0"/>
          </a:xfrm>
          <a:prstGeom prst="line">
            <a:avLst/>
          </a:prstGeom>
          <a:ln w="19050">
            <a:solidFill>
              <a:srgbClr val="00CC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97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00F779-7E83-A946-B3F4-2DAD4EFA0BCE}"/>
              </a:ext>
            </a:extLst>
          </p:cNvPr>
          <p:cNvSpPr>
            <a:spLocks noGrp="1"/>
          </p:cNvSpPr>
          <p:nvPr>
            <p:ph type="sldNum" sz="quarter" idx="10"/>
          </p:nvPr>
        </p:nvSpPr>
        <p:spPr/>
        <p:txBody>
          <a:bodyPr/>
          <a:lstStyle/>
          <a:p>
            <a:fld id="{E9625C4B-B71B-4BE7-9266-E8021570290B}" type="slidenum">
              <a:rPr lang="en-US" smtClean="0"/>
              <a:pPr/>
              <a:t>10</a:t>
            </a:fld>
            <a:endParaRPr lang="en-US"/>
          </a:p>
        </p:txBody>
      </p:sp>
      <p:sp>
        <p:nvSpPr>
          <p:cNvPr id="3" name="Title 2">
            <a:extLst>
              <a:ext uri="{FF2B5EF4-FFF2-40B4-BE49-F238E27FC236}">
                <a16:creationId xmlns:a16="http://schemas.microsoft.com/office/drawing/2014/main" id="{EADE0AB3-E727-C541-865D-9D2A5932A53D}"/>
              </a:ext>
            </a:extLst>
          </p:cNvPr>
          <p:cNvSpPr>
            <a:spLocks noGrp="1"/>
          </p:cNvSpPr>
          <p:nvPr>
            <p:ph type="title"/>
          </p:nvPr>
        </p:nvSpPr>
        <p:spPr/>
        <p:txBody>
          <a:bodyPr/>
          <a:lstStyle/>
          <a:p>
            <a:r>
              <a:rPr lang="en-US" dirty="0"/>
              <a:t>Saliency distributions (Amazon)</a:t>
            </a:r>
          </a:p>
        </p:txBody>
      </p:sp>
      <p:pic>
        <p:nvPicPr>
          <p:cNvPr id="5" name="Picture 4" descr="Chart, histogram&#10;&#10;Description automatically generated">
            <a:extLst>
              <a:ext uri="{FF2B5EF4-FFF2-40B4-BE49-F238E27FC236}">
                <a16:creationId xmlns:a16="http://schemas.microsoft.com/office/drawing/2014/main" id="{4C3F19E4-92BD-C74E-BD13-5BEFAD2E6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40" y="1840374"/>
            <a:ext cx="5529340" cy="3492215"/>
          </a:xfrm>
          <a:prstGeom prst="rect">
            <a:avLst/>
          </a:prstGeom>
        </p:spPr>
      </p:pic>
      <p:pic>
        <p:nvPicPr>
          <p:cNvPr id="7" name="Picture 6" descr="Chart, histogram&#10;&#10;Description automatically generated">
            <a:extLst>
              <a:ext uri="{FF2B5EF4-FFF2-40B4-BE49-F238E27FC236}">
                <a16:creationId xmlns:a16="http://schemas.microsoft.com/office/drawing/2014/main" id="{F984D37B-1B38-2B4D-A01D-83B931F6B3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622" y="1837841"/>
            <a:ext cx="5652304" cy="3494748"/>
          </a:xfrm>
          <a:prstGeom prst="rect">
            <a:avLst/>
          </a:prstGeom>
        </p:spPr>
      </p:pic>
    </p:spTree>
    <p:extLst>
      <p:ext uri="{BB962C8B-B14F-4D97-AF65-F5344CB8AC3E}">
        <p14:creationId xmlns:p14="http://schemas.microsoft.com/office/powerpoint/2010/main" val="4082623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5CC8B5-FA57-3041-B9D9-26478B227DC9}"/>
              </a:ext>
            </a:extLst>
          </p:cNvPr>
          <p:cNvSpPr>
            <a:spLocks noGrp="1"/>
          </p:cNvSpPr>
          <p:nvPr>
            <p:ph type="sldNum" sz="quarter" idx="10"/>
          </p:nvPr>
        </p:nvSpPr>
        <p:spPr/>
        <p:txBody>
          <a:bodyPr/>
          <a:lstStyle/>
          <a:p>
            <a:fld id="{E9625C4B-B71B-4BE7-9266-E8021570290B}" type="slidenum">
              <a:rPr lang="en-US" smtClean="0"/>
              <a:pPr/>
              <a:t>11</a:t>
            </a:fld>
            <a:endParaRPr lang="en-US"/>
          </a:p>
        </p:txBody>
      </p:sp>
      <p:sp>
        <p:nvSpPr>
          <p:cNvPr id="3" name="Title 2">
            <a:extLst>
              <a:ext uri="{FF2B5EF4-FFF2-40B4-BE49-F238E27FC236}">
                <a16:creationId xmlns:a16="http://schemas.microsoft.com/office/drawing/2014/main" id="{6F50A20C-27E3-DB45-98E3-2153D6E51F63}"/>
              </a:ext>
            </a:extLst>
          </p:cNvPr>
          <p:cNvSpPr>
            <a:spLocks noGrp="1"/>
          </p:cNvSpPr>
          <p:nvPr>
            <p:ph type="title"/>
          </p:nvPr>
        </p:nvSpPr>
        <p:spPr/>
        <p:txBody>
          <a:bodyPr/>
          <a:lstStyle/>
          <a:p>
            <a:r>
              <a:rPr lang="en-US" dirty="0"/>
              <a:t>Amazon: Number of Topics per article</a:t>
            </a:r>
          </a:p>
        </p:txBody>
      </p:sp>
      <p:pic>
        <p:nvPicPr>
          <p:cNvPr id="4" name="Picture 3">
            <a:extLst>
              <a:ext uri="{FF2B5EF4-FFF2-40B4-BE49-F238E27FC236}">
                <a16:creationId xmlns:a16="http://schemas.microsoft.com/office/drawing/2014/main" id="{507779E9-CFBC-A247-8BFC-BA13279ACACA}"/>
              </a:ext>
            </a:extLst>
          </p:cNvPr>
          <p:cNvPicPr>
            <a:picLocks noChangeAspect="1"/>
          </p:cNvPicPr>
          <p:nvPr/>
        </p:nvPicPr>
        <p:blipFill>
          <a:blip r:embed="rId2"/>
          <a:stretch>
            <a:fillRect/>
          </a:stretch>
        </p:blipFill>
        <p:spPr>
          <a:xfrm>
            <a:off x="609600" y="1172383"/>
            <a:ext cx="2613284" cy="5052349"/>
          </a:xfrm>
          <a:prstGeom prst="rect">
            <a:avLst/>
          </a:prstGeom>
        </p:spPr>
      </p:pic>
    </p:spTree>
    <p:extLst>
      <p:ext uri="{BB962C8B-B14F-4D97-AF65-F5344CB8AC3E}">
        <p14:creationId xmlns:p14="http://schemas.microsoft.com/office/powerpoint/2010/main" val="294009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FE153F-6DB5-4C22-96B9-05110DBDF881}"/>
              </a:ext>
            </a:extLst>
          </p:cNvPr>
          <p:cNvSpPr>
            <a:spLocks noGrp="1"/>
          </p:cNvSpPr>
          <p:nvPr>
            <p:ph type="sldNum" sz="quarter" idx="10"/>
          </p:nvPr>
        </p:nvSpPr>
        <p:spPr/>
        <p:txBody>
          <a:bodyPr/>
          <a:lstStyle/>
          <a:p>
            <a:fld id="{E9625C4B-B71B-4BE7-9266-E8021570290B}" type="slidenum">
              <a:rPr lang="en-US" smtClean="0"/>
              <a:pPr/>
              <a:t>12</a:t>
            </a:fld>
            <a:endParaRPr lang="en-US"/>
          </a:p>
        </p:txBody>
      </p:sp>
      <p:sp>
        <p:nvSpPr>
          <p:cNvPr id="3" name="Title 2">
            <a:extLst>
              <a:ext uri="{FF2B5EF4-FFF2-40B4-BE49-F238E27FC236}">
                <a16:creationId xmlns:a16="http://schemas.microsoft.com/office/drawing/2014/main" id="{0EC24355-2659-45E1-8AB5-1D66F7932FAC}"/>
              </a:ext>
            </a:extLst>
          </p:cNvPr>
          <p:cNvSpPr>
            <a:spLocks noGrp="1"/>
          </p:cNvSpPr>
          <p:nvPr>
            <p:ph type="title"/>
          </p:nvPr>
        </p:nvSpPr>
        <p:spPr/>
        <p:txBody>
          <a:bodyPr/>
          <a:lstStyle/>
          <a:p>
            <a:r>
              <a:rPr lang="en-GB" dirty="0"/>
              <a:t>QUESTIONS FOR SIGNAL</a:t>
            </a:r>
          </a:p>
        </p:txBody>
      </p:sp>
      <p:sp>
        <p:nvSpPr>
          <p:cNvPr id="4" name="TextBox 3">
            <a:extLst>
              <a:ext uri="{FF2B5EF4-FFF2-40B4-BE49-F238E27FC236}">
                <a16:creationId xmlns:a16="http://schemas.microsoft.com/office/drawing/2014/main" id="{109175A9-FD71-4FDF-A09C-AAF8BAF806EE}"/>
              </a:ext>
            </a:extLst>
          </p:cNvPr>
          <p:cNvSpPr txBox="1"/>
          <p:nvPr/>
        </p:nvSpPr>
        <p:spPr>
          <a:xfrm>
            <a:off x="489751" y="1167732"/>
            <a:ext cx="11530614" cy="6524863"/>
          </a:xfrm>
          <a:prstGeom prst="rect">
            <a:avLst/>
          </a:prstGeom>
          <a:noFill/>
        </p:spPr>
        <p:txBody>
          <a:bodyPr wrap="square" rtlCol="0">
            <a:spAutoFit/>
          </a:bodyPr>
          <a:lstStyle/>
          <a:p>
            <a:pPr marL="342900" lvl="0" indent="-342900" fontAlgn="ctr">
              <a:buSzPts val="1000"/>
              <a:buFont typeface="Symbol" panose="05050102010706020507" pitchFamily="18" charset="2"/>
              <a:buChar char=""/>
              <a:tabLst>
                <a:tab pos="457200" algn="l"/>
              </a:tabLst>
            </a:pPr>
            <a:r>
              <a:rPr lang="en-GB" sz="1100" b="1" dirty="0">
                <a:effectLst/>
                <a:latin typeface="Calibri" panose="020F0502020204030204" pitchFamily="34" charset="0"/>
                <a:ea typeface="Calibri" panose="020F0502020204030204" pitchFamily="34" charset="0"/>
              </a:rPr>
              <a:t>Access to raw text from the API.</a:t>
            </a:r>
            <a:r>
              <a:rPr lang="en-GB" sz="1100" dirty="0">
                <a:effectLst/>
                <a:latin typeface="Calibri" panose="020F0502020204030204" pitchFamily="34" charset="0"/>
                <a:ea typeface="Calibri" panose="020F0502020204030204" pitchFamily="34" charset="0"/>
              </a:rPr>
              <a:t> As mentioned today, even if this is access to the sentences that contain each entity, this would allow us to run our own language algorithms on the text</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This would allow us to align our approach across multiple text sources (Discussion/survey data for example)</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We have a desire to develop language based models that give us a "truer" measure of trust (Amongst other key text based measures within our business). </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It's our understanding that deploying new language algorithms on your </a:t>
            </a:r>
            <a:r>
              <a:rPr lang="en-GB" sz="1100" dirty="0" err="1">
                <a:effectLst/>
                <a:latin typeface="Calibri" panose="020F0502020204030204" pitchFamily="34" charset="0"/>
                <a:ea typeface="Calibri" panose="020F0502020204030204" pitchFamily="34" charset="0"/>
                <a:cs typeface="Times New Roman" panose="02020603050405020304" pitchFamily="18" charset="0"/>
              </a:rPr>
              <a:t>serverside</a:t>
            </a:r>
            <a:r>
              <a:rPr lang="en-GB" sz="1100" dirty="0">
                <a:effectLst/>
                <a:latin typeface="Calibri" panose="020F0502020204030204" pitchFamily="34" charset="0"/>
                <a:ea typeface="Calibri" panose="020F0502020204030204" pitchFamily="34" charset="0"/>
                <a:cs typeface="Times New Roman" panose="02020603050405020304" pitchFamily="18" charset="0"/>
              </a:rPr>
              <a:t> (to circumvent the licencing issues) is not possible - please correct us if we are wrong.</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If there are key providers we can work with to </a:t>
            </a:r>
            <a:r>
              <a:rPr lang="en-GB" sz="1100" i="1" dirty="0">
                <a:effectLst/>
                <a:latin typeface="Calibri" panose="020F0502020204030204" pitchFamily="34" charset="0"/>
                <a:ea typeface="Calibri" panose="020F0502020204030204" pitchFamily="34" charset="0"/>
                <a:cs typeface="Times New Roman" panose="02020603050405020304" pitchFamily="18" charset="0"/>
              </a:rPr>
              <a:t>licence</a:t>
            </a:r>
            <a:r>
              <a:rPr lang="en-GB" sz="1100" dirty="0">
                <a:effectLst/>
                <a:latin typeface="Calibri" panose="020F0502020204030204" pitchFamily="34" charset="0"/>
                <a:ea typeface="Calibri" panose="020F0502020204030204" pitchFamily="34" charset="0"/>
                <a:cs typeface="Times New Roman" panose="02020603050405020304" pitchFamily="18" charset="0"/>
              </a:rPr>
              <a:t> this data, please outline this so we can consider that as an option</a:t>
            </a:r>
          </a:p>
          <a:p>
            <a:pPr marL="685800"/>
            <a:r>
              <a:rPr lang="en-GB" sz="1100" dirty="0">
                <a:effectLst/>
                <a:latin typeface="Calibri" panose="020F0502020204030204" pitchFamily="34" charset="0"/>
                <a:ea typeface="Calibri" panose="020F0502020204030204" pitchFamily="34" charset="0"/>
              </a:rPr>
              <a:t> </a:t>
            </a:r>
          </a:p>
          <a:p>
            <a:pPr marL="342900" lvl="0" indent="-342900" fontAlgn="ctr">
              <a:buSzPts val="1000"/>
              <a:buFont typeface="Symbol" panose="05050102010706020507" pitchFamily="18" charset="2"/>
              <a:buChar char=""/>
              <a:tabLst>
                <a:tab pos="457200" algn="l"/>
              </a:tabLst>
            </a:pPr>
            <a:r>
              <a:rPr lang="en-GB" sz="1100" b="1" dirty="0">
                <a:effectLst/>
                <a:latin typeface="Calibri" panose="020F0502020204030204" pitchFamily="34" charset="0"/>
                <a:ea typeface="Calibri" panose="020F0502020204030204" pitchFamily="34" charset="0"/>
              </a:rPr>
              <a:t>Access to Sentiment scores, not just flag</a:t>
            </a:r>
            <a:r>
              <a:rPr lang="en-GB" sz="1100" dirty="0">
                <a:effectLst/>
                <a:latin typeface="Calibri" panose="020F0502020204030204" pitchFamily="34" charset="0"/>
                <a:ea typeface="Calibri" panose="020F0502020204030204" pitchFamily="34" charset="0"/>
              </a:rPr>
              <a:t>s. </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As mentioned sentiment scores/</a:t>
            </a:r>
            <a:r>
              <a:rPr lang="en-GB" sz="1100" dirty="0" err="1">
                <a:effectLst/>
                <a:latin typeface="Calibri" panose="020F0502020204030204" pitchFamily="34" charset="0"/>
                <a:ea typeface="Calibri" panose="020F0502020204030204" pitchFamily="34" charset="0"/>
                <a:cs typeface="Times New Roman" panose="02020603050405020304" pitchFamily="18" charset="0"/>
              </a:rPr>
              <a:t>maginitude</a:t>
            </a:r>
            <a:r>
              <a:rPr lang="en-GB" sz="1100" dirty="0">
                <a:effectLst/>
                <a:latin typeface="Calibri" panose="020F0502020204030204" pitchFamily="34" charset="0"/>
                <a:ea typeface="Calibri" panose="020F0502020204030204" pitchFamily="34" charset="0"/>
                <a:cs typeface="Times New Roman" panose="02020603050405020304" pitchFamily="18" charset="0"/>
              </a:rPr>
              <a:t> can vary drastically. Two articles, both with negative sentiment entities, can differ drastically in terms of the severity. We need to be able to differentiate. </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Also when creating the final Trust scores, we should include as much information as possible, right now we are counting flags, which is analogous to summing averages, when we have the raw data, losing valuable information. </a:t>
            </a:r>
          </a:p>
          <a:p>
            <a:pPr marL="742950" lvl="1" indent="-285750" fontAlgn="ctr">
              <a:buSzPts val="1000"/>
              <a:buFont typeface="Courier New" panose="02070309020205020404" pitchFamily="49" charset="0"/>
              <a:buChar char="o"/>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Is it possible to gain access to these scores, if so, what are the expected timelines of this?</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fontAlgn="ctr"/>
            <a:r>
              <a:rPr lang="en-US" sz="1100" dirty="0">
                <a:effectLst/>
                <a:latin typeface="Calibri" panose="020F0502020204030204" pitchFamily="34" charset="0"/>
                <a:ea typeface="Calibri" panose="020F0502020204030204" pitchFamily="34" charset="0"/>
              </a:rPr>
              <a:t> </a:t>
            </a:r>
            <a:endParaRPr lang="en-GB" sz="1100" dirty="0">
              <a:effectLst/>
              <a:latin typeface="Calibri" panose="020F0502020204030204" pitchFamily="34" charset="0"/>
              <a:ea typeface="Calibri" panose="020F0502020204030204" pitchFamily="34" charset="0"/>
            </a:endParaRPr>
          </a:p>
          <a:p>
            <a:pPr marL="342900" lvl="0" indent="-342900" fontAlgn="ctr">
              <a:buSzPts val="1000"/>
              <a:buFont typeface="Symbol" panose="05050102010706020507" pitchFamily="18" charset="2"/>
              <a:buChar char=""/>
              <a:tabLst>
                <a:tab pos="457200" algn="l"/>
              </a:tabLst>
            </a:pPr>
            <a:r>
              <a:rPr lang="en-GB" sz="1100" b="1" dirty="0">
                <a:effectLst/>
                <a:latin typeface="Calibri" panose="020F0502020204030204" pitchFamily="34" charset="0"/>
                <a:ea typeface="Calibri" panose="020F0502020204030204" pitchFamily="34" charset="0"/>
              </a:rPr>
              <a:t>Access to Saliency scores</a:t>
            </a:r>
            <a:r>
              <a:rPr lang="en-GB" sz="1100" dirty="0">
                <a:effectLst/>
                <a:latin typeface="Calibri" panose="020F0502020204030204" pitchFamily="34" charset="0"/>
                <a:ea typeface="Calibri" panose="020F0502020204030204" pitchFamily="34" charset="0"/>
              </a:rPr>
              <a:t>: </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Same reason as sentiment</a:t>
            </a:r>
          </a:p>
          <a:p>
            <a:pPr marL="685800"/>
            <a:r>
              <a:rPr lang="en-GB" sz="1100" dirty="0">
                <a:effectLst/>
                <a:latin typeface="Calibri" panose="020F0502020204030204" pitchFamily="34" charset="0"/>
                <a:ea typeface="Calibri" panose="020F0502020204030204" pitchFamily="34" charset="0"/>
              </a:rPr>
              <a:t> </a:t>
            </a:r>
          </a:p>
          <a:p>
            <a:pPr marL="342900" lvl="0" indent="-342900" fontAlgn="ctr">
              <a:buSzPts val="1000"/>
              <a:buFont typeface="Symbol" panose="05050102010706020507" pitchFamily="18" charset="2"/>
              <a:buChar char=""/>
              <a:tabLst>
                <a:tab pos="457200" algn="l"/>
              </a:tabLst>
            </a:pPr>
            <a:r>
              <a:rPr lang="en-GB" sz="1100" b="1" dirty="0">
                <a:effectLst/>
                <a:latin typeface="Calibri" panose="020F0502020204030204" pitchFamily="34" charset="0"/>
                <a:ea typeface="Calibri" panose="020F0502020204030204" pitchFamily="34" charset="0"/>
              </a:rPr>
              <a:t>Access to topic classification likelihood scores: </a:t>
            </a:r>
            <a:endParaRPr lang="en-GB" sz="1100" dirty="0">
              <a:effectLst/>
              <a:latin typeface="Calibri" panose="020F0502020204030204" pitchFamily="34" charset="0"/>
              <a:ea typeface="Calibri" panose="020F0502020204030204" pitchFamily="34" charset="0"/>
            </a:endParaRP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Similar reasons to the above but having the scores, and different combinations of scores, allows us to make decisions about how we prioritise articles.</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As mentioned, although we have ranking in the API we have our hand's tied slightly and what we see in the response is missing information that allows us to make more informed decisions about what is and is not relevant </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Differences in classification likelihood of 2 topics can also vary. Sometimes we may need to be more stringent on these measures and increase the classification </a:t>
            </a:r>
            <a:r>
              <a:rPr lang="en-GB" sz="1100" dirty="0" err="1">
                <a:effectLst/>
                <a:latin typeface="Calibri" panose="020F0502020204030204" pitchFamily="34" charset="0"/>
                <a:ea typeface="Calibri" panose="020F0502020204030204" pitchFamily="34" charset="0"/>
                <a:cs typeface="Times New Roman" panose="02020603050405020304" pitchFamily="18" charset="0"/>
              </a:rPr>
              <a:t>cutoff</a:t>
            </a:r>
            <a:r>
              <a:rPr lang="en-GB" sz="1100" dirty="0">
                <a:effectLst/>
                <a:latin typeface="Calibri" panose="020F0502020204030204" pitchFamily="34" charset="0"/>
                <a:ea typeface="Calibri" panose="020F0502020204030204" pitchFamily="34" charset="0"/>
                <a:cs typeface="Times New Roman" panose="02020603050405020304" pitchFamily="18" charset="0"/>
              </a:rPr>
              <a:t>. A likelihood of 0.6 vs 0.99 should be used, rather than comparing True and True per the existing results.</a:t>
            </a:r>
          </a:p>
          <a:p>
            <a:pPr marL="742950" lvl="1" indent="-285750" fontAlgn="ctr">
              <a:buSzPts val="1000"/>
              <a:buFont typeface="Courier New" panose="02070309020205020404" pitchFamily="49" charset="0"/>
              <a:buChar char="o"/>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Is it possible to gain access to these scores for each topic?</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685800"/>
            <a:r>
              <a:rPr lang="en-GB" sz="1100" dirty="0">
                <a:effectLst/>
                <a:latin typeface="Calibri" panose="020F0502020204030204" pitchFamily="34" charset="0"/>
                <a:ea typeface="Calibri" panose="020F0502020204030204" pitchFamily="34" charset="0"/>
              </a:rPr>
              <a:t> </a:t>
            </a:r>
          </a:p>
          <a:p>
            <a:pPr marL="342900" lvl="0" indent="-342900" fontAlgn="ctr">
              <a:buSzPts val="1000"/>
              <a:buFont typeface="Symbol" panose="05050102010706020507" pitchFamily="18" charset="2"/>
              <a:buChar char=""/>
              <a:tabLst>
                <a:tab pos="457200" algn="l"/>
              </a:tabLst>
            </a:pPr>
            <a:r>
              <a:rPr lang="en-GB" sz="1100" b="1" dirty="0">
                <a:effectLst/>
                <a:latin typeface="Calibri" panose="020F0502020204030204" pitchFamily="34" charset="0"/>
                <a:ea typeface="Calibri" panose="020F0502020204030204" pitchFamily="34" charset="0"/>
              </a:rPr>
              <a:t>Training our own Entities</a:t>
            </a:r>
            <a:endParaRPr lang="en-GB" sz="1100" dirty="0">
              <a:effectLst/>
              <a:latin typeface="Calibri" panose="020F0502020204030204" pitchFamily="34" charset="0"/>
              <a:ea typeface="Calibri" panose="020F0502020204030204" pitchFamily="34" charset="0"/>
            </a:endParaRP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As mentioned we want to be able to calculate trust scores for any brand. Currently there are </a:t>
            </a:r>
            <a:r>
              <a:rPr lang="en-GB" sz="1100" i="1" dirty="0">
                <a:effectLst/>
                <a:latin typeface="Calibri" panose="020F0502020204030204" pitchFamily="34" charset="0"/>
                <a:ea typeface="Calibri" panose="020F0502020204030204" pitchFamily="34" charset="0"/>
                <a:cs typeface="Times New Roman" panose="02020603050405020304" pitchFamily="18" charset="0"/>
              </a:rPr>
              <a:t>Y</a:t>
            </a:r>
            <a:r>
              <a:rPr lang="en-GB" sz="1100" dirty="0">
                <a:effectLst/>
                <a:latin typeface="Calibri" panose="020F0502020204030204" pitchFamily="34" charset="0"/>
                <a:ea typeface="Calibri" panose="020F0502020204030204" pitchFamily="34" charset="0"/>
                <a:cs typeface="Times New Roman" panose="02020603050405020304" pitchFamily="18" charset="0"/>
              </a:rPr>
              <a:t> number of brands available in the API but what are the steps required to train our own, new, entities?</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How can we improve the classification for key brands with the API? As previously mentioned a quick test of Amazon found around 100 articles in a single month that were both labelled as Amazon.com and </a:t>
            </a:r>
            <a:r>
              <a:rPr lang="en-GB" sz="1100" dirty="0" err="1">
                <a:effectLst/>
                <a:latin typeface="Calibri" panose="020F0502020204030204" pitchFamily="34" charset="0"/>
                <a:ea typeface="Calibri" panose="020F0502020204030204" pitchFamily="34" charset="0"/>
                <a:cs typeface="Times New Roman" panose="02020603050405020304" pitchFamily="18" charset="0"/>
              </a:rPr>
              <a:t>AmazonRainforest</a:t>
            </a:r>
            <a:r>
              <a:rPr lang="en-GB" sz="1100" dirty="0">
                <a:effectLst/>
                <a:latin typeface="Calibri" panose="020F0502020204030204" pitchFamily="34" charset="0"/>
                <a:ea typeface="Calibri" panose="020F0502020204030204" pitchFamily="34" charset="0"/>
                <a:cs typeface="Times New Roman" panose="02020603050405020304" pitchFamily="18" charset="0"/>
              </a:rPr>
              <a:t> (Both with Saliency=True). </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Identifying the right articles for the right Brand is super important to us, especially if we are providing this client side. Our credibility of misclassifying articles for their brand would take a serious hit.</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Is there a way we can retrain this? (I think you mentioned the offshore team in India), what are the steps involved from our/your end?</a:t>
            </a:r>
          </a:p>
          <a:p>
            <a:r>
              <a:rPr lang="en-GB" sz="1100" dirty="0">
                <a:effectLst/>
                <a:latin typeface="Calibri" panose="020F0502020204030204" pitchFamily="34" charset="0"/>
                <a:ea typeface="Calibri" panose="020F0502020204030204" pitchFamily="34" charset="0"/>
              </a:rPr>
              <a:t> </a:t>
            </a:r>
          </a:p>
          <a:p>
            <a:pPr marL="342900" lvl="0" indent="-342900" fontAlgn="ctr">
              <a:buSzPts val="1000"/>
              <a:buFont typeface="Symbol" panose="05050102010706020507" pitchFamily="18" charset="2"/>
              <a:buChar char=""/>
              <a:tabLst>
                <a:tab pos="457200" algn="l"/>
              </a:tabLst>
            </a:pPr>
            <a:r>
              <a:rPr lang="en-GB" sz="1100" b="1" dirty="0">
                <a:effectLst/>
                <a:latin typeface="Calibri" panose="020F0502020204030204" pitchFamily="34" charset="0"/>
                <a:ea typeface="Calibri" panose="020F0502020204030204" pitchFamily="34" charset="0"/>
              </a:rPr>
              <a:t>Training our own Topics: </a:t>
            </a:r>
            <a:endParaRPr lang="en-GB" sz="1100" dirty="0">
              <a:effectLst/>
              <a:latin typeface="Calibri" panose="020F0502020204030204" pitchFamily="34" charset="0"/>
              <a:ea typeface="Calibri" panose="020F0502020204030204" pitchFamily="34" charset="0"/>
            </a:endParaRP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What are the steps to doing this?</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How often can we train our own topics?</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Exactly what do we need? A seed of X number of articles per topic</a:t>
            </a:r>
          </a:p>
          <a:p>
            <a:r>
              <a:rPr lang="en-US" sz="1100" dirty="0">
                <a:effectLst/>
                <a:latin typeface="Calibri" panose="020F0502020204030204" pitchFamily="34" charset="0"/>
                <a:ea typeface="Calibri" panose="020F0502020204030204" pitchFamily="34" charset="0"/>
              </a:rPr>
              <a:t> </a:t>
            </a:r>
            <a:endParaRPr lang="en-GB" sz="11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994638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89E80B-BDB2-4231-AF88-F7EB591F1603}"/>
              </a:ext>
            </a:extLst>
          </p:cNvPr>
          <p:cNvPicPr>
            <a:picLocks noChangeAspect="1"/>
          </p:cNvPicPr>
          <p:nvPr/>
        </p:nvPicPr>
        <p:blipFill>
          <a:blip r:embed="rId2"/>
          <a:stretch>
            <a:fillRect/>
          </a:stretch>
        </p:blipFill>
        <p:spPr>
          <a:xfrm>
            <a:off x="542925" y="1950935"/>
            <a:ext cx="11649075" cy="3248025"/>
          </a:xfrm>
          <a:prstGeom prst="rect">
            <a:avLst/>
          </a:prstGeom>
        </p:spPr>
      </p:pic>
      <p:sp>
        <p:nvSpPr>
          <p:cNvPr id="5" name="Rectangle 4">
            <a:extLst>
              <a:ext uri="{FF2B5EF4-FFF2-40B4-BE49-F238E27FC236}">
                <a16:creationId xmlns:a16="http://schemas.microsoft.com/office/drawing/2014/main" id="{8DCDF510-A317-423E-9208-9096F4543689}"/>
              </a:ext>
            </a:extLst>
          </p:cNvPr>
          <p:cNvSpPr/>
          <p:nvPr/>
        </p:nvSpPr>
        <p:spPr>
          <a:xfrm>
            <a:off x="851566" y="2417199"/>
            <a:ext cx="1897626" cy="2654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CB2D862-FD79-4487-B098-D97A298CC000}"/>
              </a:ext>
            </a:extLst>
          </p:cNvPr>
          <p:cNvCxnSpPr>
            <a:cxnSpLocks/>
            <a:stCxn id="5" idx="0"/>
            <a:endCxn id="8" idx="1"/>
          </p:cNvCxnSpPr>
          <p:nvPr/>
        </p:nvCxnSpPr>
        <p:spPr>
          <a:xfrm flipV="1">
            <a:off x="1800379" y="1533137"/>
            <a:ext cx="948813" cy="884062"/>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8BC7FE0C-F809-4758-BFB9-7E7D617DF9C2}"/>
              </a:ext>
            </a:extLst>
          </p:cNvPr>
          <p:cNvSpPr txBox="1"/>
          <p:nvPr/>
        </p:nvSpPr>
        <p:spPr>
          <a:xfrm>
            <a:off x="2749192" y="1348471"/>
            <a:ext cx="1828800" cy="369332"/>
          </a:xfrm>
          <a:prstGeom prst="rect">
            <a:avLst/>
          </a:prstGeom>
          <a:noFill/>
        </p:spPr>
        <p:txBody>
          <a:bodyPr wrap="square" rtlCol="0">
            <a:spAutoFit/>
          </a:bodyPr>
          <a:lstStyle/>
          <a:p>
            <a:pPr algn="ctr"/>
            <a:r>
              <a:rPr lang="en-US" dirty="0">
                <a:solidFill>
                  <a:srgbClr val="7030A0"/>
                </a:solidFill>
              </a:rPr>
              <a:t>Article Sentiment</a:t>
            </a:r>
          </a:p>
        </p:txBody>
      </p:sp>
      <p:sp>
        <p:nvSpPr>
          <p:cNvPr id="12" name="Rectangle 11">
            <a:extLst>
              <a:ext uri="{FF2B5EF4-FFF2-40B4-BE49-F238E27FC236}">
                <a16:creationId xmlns:a16="http://schemas.microsoft.com/office/drawing/2014/main" id="{FA36798F-837F-4166-B97E-8194A1343B78}"/>
              </a:ext>
            </a:extLst>
          </p:cNvPr>
          <p:cNvSpPr/>
          <p:nvPr/>
        </p:nvSpPr>
        <p:spPr>
          <a:xfrm>
            <a:off x="4130624" y="3021883"/>
            <a:ext cx="5963264" cy="2654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7DED25F9-A8A3-42F0-8137-F0A6A224FC4C}"/>
              </a:ext>
            </a:extLst>
          </p:cNvPr>
          <p:cNvCxnSpPr>
            <a:cxnSpLocks/>
            <a:endCxn id="15" idx="1"/>
          </p:cNvCxnSpPr>
          <p:nvPr/>
        </p:nvCxnSpPr>
        <p:spPr>
          <a:xfrm flipV="1">
            <a:off x="6996189" y="1675778"/>
            <a:ext cx="914400" cy="1255614"/>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5" name="TextBox 14">
            <a:extLst>
              <a:ext uri="{FF2B5EF4-FFF2-40B4-BE49-F238E27FC236}">
                <a16:creationId xmlns:a16="http://schemas.microsoft.com/office/drawing/2014/main" id="{6650923A-4A23-4DBC-8095-257B889FD31A}"/>
              </a:ext>
            </a:extLst>
          </p:cNvPr>
          <p:cNvSpPr txBox="1"/>
          <p:nvPr/>
        </p:nvSpPr>
        <p:spPr>
          <a:xfrm>
            <a:off x="7910589" y="1491112"/>
            <a:ext cx="1828800" cy="369332"/>
          </a:xfrm>
          <a:prstGeom prst="rect">
            <a:avLst/>
          </a:prstGeom>
          <a:noFill/>
        </p:spPr>
        <p:txBody>
          <a:bodyPr wrap="square" rtlCol="0">
            <a:spAutoFit/>
          </a:bodyPr>
          <a:lstStyle/>
          <a:p>
            <a:pPr algn="ctr"/>
            <a:r>
              <a:rPr lang="en-US" dirty="0">
                <a:solidFill>
                  <a:srgbClr val="7030A0"/>
                </a:solidFill>
              </a:rPr>
              <a:t>Brand Sentiment</a:t>
            </a:r>
          </a:p>
        </p:txBody>
      </p:sp>
      <p:cxnSp>
        <p:nvCxnSpPr>
          <p:cNvPr id="18" name="Straight Arrow Connector 17">
            <a:extLst>
              <a:ext uri="{FF2B5EF4-FFF2-40B4-BE49-F238E27FC236}">
                <a16:creationId xmlns:a16="http://schemas.microsoft.com/office/drawing/2014/main" id="{F9C14E83-C1CD-4958-8230-86773BA641E1}"/>
              </a:ext>
            </a:extLst>
          </p:cNvPr>
          <p:cNvCxnSpPr>
            <a:cxnSpLocks/>
          </p:cNvCxnSpPr>
          <p:nvPr/>
        </p:nvCxnSpPr>
        <p:spPr>
          <a:xfrm>
            <a:off x="7566998" y="3259388"/>
            <a:ext cx="1337187" cy="2172704"/>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21" name="TextBox 20">
            <a:extLst>
              <a:ext uri="{FF2B5EF4-FFF2-40B4-BE49-F238E27FC236}">
                <a16:creationId xmlns:a16="http://schemas.microsoft.com/office/drawing/2014/main" id="{79C299BC-FD26-4828-8501-835FC7713138}"/>
              </a:ext>
            </a:extLst>
          </p:cNvPr>
          <p:cNvSpPr txBox="1"/>
          <p:nvPr/>
        </p:nvSpPr>
        <p:spPr>
          <a:xfrm>
            <a:off x="6829579" y="5508431"/>
            <a:ext cx="4149212" cy="646331"/>
          </a:xfrm>
          <a:prstGeom prst="rect">
            <a:avLst/>
          </a:prstGeom>
          <a:noFill/>
        </p:spPr>
        <p:txBody>
          <a:bodyPr wrap="square" rtlCol="0">
            <a:spAutoFit/>
          </a:bodyPr>
          <a:lstStyle/>
          <a:p>
            <a:pPr algn="ctr"/>
            <a:r>
              <a:rPr lang="en-US" dirty="0">
                <a:solidFill>
                  <a:srgbClr val="7030A0"/>
                </a:solidFill>
              </a:rPr>
              <a:t>Saliency: </a:t>
            </a:r>
          </a:p>
          <a:p>
            <a:pPr algn="ctr"/>
            <a:r>
              <a:rPr lang="en-US" dirty="0">
                <a:solidFill>
                  <a:srgbClr val="7030A0"/>
                </a:solidFill>
              </a:rPr>
              <a:t># Brand Mentions / # Company Mentions</a:t>
            </a:r>
          </a:p>
        </p:txBody>
      </p:sp>
      <p:sp>
        <p:nvSpPr>
          <p:cNvPr id="22" name="Title 2">
            <a:extLst>
              <a:ext uri="{FF2B5EF4-FFF2-40B4-BE49-F238E27FC236}">
                <a16:creationId xmlns:a16="http://schemas.microsoft.com/office/drawing/2014/main" id="{366FC7BA-4065-43D8-90B5-3B4470FC3E60}"/>
              </a:ext>
            </a:extLst>
          </p:cNvPr>
          <p:cNvSpPr>
            <a:spLocks noGrp="1"/>
          </p:cNvSpPr>
          <p:nvPr>
            <p:ph type="title"/>
          </p:nvPr>
        </p:nvSpPr>
        <p:spPr>
          <a:xfrm>
            <a:off x="542925" y="505593"/>
            <a:ext cx="10972800" cy="507831"/>
          </a:xfrm>
        </p:spPr>
        <p:txBody>
          <a:bodyPr/>
          <a:lstStyle/>
          <a:p>
            <a:r>
              <a:rPr lang="en-GB" dirty="0"/>
              <a:t>LN Sentiment Output</a:t>
            </a:r>
          </a:p>
        </p:txBody>
      </p:sp>
    </p:spTree>
    <p:extLst>
      <p:ext uri="{BB962C8B-B14F-4D97-AF65-F5344CB8AC3E}">
        <p14:creationId xmlns:p14="http://schemas.microsoft.com/office/powerpoint/2010/main" val="1582621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A07A44-9326-4289-A89A-2C479FC8E6B0}"/>
              </a:ext>
            </a:extLst>
          </p:cNvPr>
          <p:cNvSpPr>
            <a:spLocks noGrp="1"/>
          </p:cNvSpPr>
          <p:nvPr>
            <p:ph type="sldNum" sz="quarter" idx="10"/>
          </p:nvPr>
        </p:nvSpPr>
        <p:spPr/>
        <p:txBody>
          <a:bodyPr/>
          <a:lstStyle/>
          <a:p>
            <a:fld id="{E9625C4B-B71B-4BE7-9266-E8021570290B}" type="slidenum">
              <a:rPr lang="en-US" smtClean="0"/>
              <a:pPr/>
              <a:t>14</a:t>
            </a:fld>
            <a:endParaRPr lang="en-US"/>
          </a:p>
        </p:txBody>
      </p:sp>
      <p:grpSp>
        <p:nvGrpSpPr>
          <p:cNvPr id="11" name="Group 10">
            <a:extLst>
              <a:ext uri="{FF2B5EF4-FFF2-40B4-BE49-F238E27FC236}">
                <a16:creationId xmlns:a16="http://schemas.microsoft.com/office/drawing/2014/main" id="{C37998D8-C4CE-4492-90BC-B9007C473B7E}"/>
              </a:ext>
            </a:extLst>
          </p:cNvPr>
          <p:cNvGrpSpPr/>
          <p:nvPr/>
        </p:nvGrpSpPr>
        <p:grpSpPr>
          <a:xfrm>
            <a:off x="8141110" y="429535"/>
            <a:ext cx="3441290" cy="4157297"/>
            <a:chOff x="4828073" y="1459343"/>
            <a:chExt cx="3441290" cy="4074242"/>
          </a:xfrm>
        </p:grpSpPr>
        <p:sp>
          <p:nvSpPr>
            <p:cNvPr id="5" name="Rectangle 4">
              <a:extLst>
                <a:ext uri="{FF2B5EF4-FFF2-40B4-BE49-F238E27FC236}">
                  <a16:creationId xmlns:a16="http://schemas.microsoft.com/office/drawing/2014/main" id="{20DA29D2-8791-438D-8483-9A522EB4787B}"/>
                </a:ext>
              </a:extLst>
            </p:cNvPr>
            <p:cNvSpPr/>
            <p:nvPr/>
          </p:nvSpPr>
          <p:spPr>
            <a:xfrm>
              <a:off x="4973098" y="1992184"/>
              <a:ext cx="3057831" cy="4741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400" i="1" dirty="0">
                  <a:solidFill>
                    <a:srgbClr val="FFFF00"/>
                  </a:solidFill>
                </a:rPr>
                <a:t>def </a:t>
              </a:r>
              <a:r>
                <a:rPr lang="en-US" sz="1400" i="1" dirty="0" err="1">
                  <a:solidFill>
                    <a:srgbClr val="FFFF00"/>
                  </a:solidFill>
                </a:rPr>
                <a:t>fetch_data</a:t>
              </a:r>
              <a:r>
                <a:rPr lang="en-US" sz="1400" i="1" dirty="0">
                  <a:solidFill>
                    <a:srgbClr val="FFFF00"/>
                  </a:solidFill>
                </a:rPr>
                <a:t>(</a:t>
              </a:r>
              <a:r>
                <a:rPr lang="en-US" sz="1400" i="1" dirty="0" err="1">
                  <a:solidFill>
                    <a:srgbClr val="FFFF00"/>
                  </a:solidFill>
                </a:rPr>
                <a:t>last_id</a:t>
              </a:r>
              <a:r>
                <a:rPr lang="en-US" sz="1400" i="1" dirty="0">
                  <a:solidFill>
                    <a:srgbClr val="FFFF00"/>
                  </a:solidFill>
                </a:rPr>
                <a:t>):</a:t>
              </a:r>
            </a:p>
            <a:p>
              <a:r>
                <a:rPr lang="en-US" sz="1400" i="1" dirty="0">
                  <a:solidFill>
                    <a:srgbClr val="0070C0"/>
                  </a:solidFill>
                </a:rPr>
                <a:t>     </a:t>
              </a:r>
              <a:r>
                <a:rPr lang="en-US" sz="1400" i="1" dirty="0">
                  <a:solidFill>
                    <a:schemeClr val="bg1"/>
                  </a:solidFill>
                </a:rPr>
                <a:t>SELECT … FROM Table</a:t>
              </a:r>
            </a:p>
          </p:txBody>
        </p:sp>
        <p:sp>
          <p:nvSpPr>
            <p:cNvPr id="6" name="Rectangle 5">
              <a:extLst>
                <a:ext uri="{FF2B5EF4-FFF2-40B4-BE49-F238E27FC236}">
                  <a16:creationId xmlns:a16="http://schemas.microsoft.com/office/drawing/2014/main" id="{353B31EE-33B0-47D5-A837-D59ED1BDE118}"/>
                </a:ext>
              </a:extLst>
            </p:cNvPr>
            <p:cNvSpPr/>
            <p:nvPr/>
          </p:nvSpPr>
          <p:spPr>
            <a:xfrm>
              <a:off x="4973099" y="2618708"/>
              <a:ext cx="3057830" cy="11022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400" i="1" dirty="0">
                  <a:solidFill>
                    <a:srgbClr val="FFFF00"/>
                  </a:solidFill>
                </a:rPr>
                <a:t>def </a:t>
              </a:r>
              <a:r>
                <a:rPr lang="en-US" sz="1400" i="1" dirty="0" err="1">
                  <a:solidFill>
                    <a:srgbClr val="FFFF00"/>
                  </a:solidFill>
                </a:rPr>
                <a:t>processed_data</a:t>
              </a:r>
              <a:r>
                <a:rPr lang="en-US" sz="1400" i="1" dirty="0">
                  <a:solidFill>
                    <a:srgbClr val="FFFF00"/>
                  </a:solidFill>
                </a:rPr>
                <a:t>():</a:t>
              </a:r>
            </a:p>
            <a:p>
              <a:r>
                <a:rPr lang="en-US" sz="1400" i="1" dirty="0">
                  <a:solidFill>
                    <a:srgbClr val="FFFF00"/>
                  </a:solidFill>
                </a:rPr>
                <a:t>     </a:t>
              </a:r>
              <a:r>
                <a:rPr lang="en-US" sz="1400" i="1" dirty="0">
                  <a:solidFill>
                    <a:schemeClr val="bg1"/>
                  </a:solidFill>
                </a:rPr>
                <a:t>data ETL</a:t>
              </a:r>
            </a:p>
            <a:p>
              <a:r>
                <a:rPr lang="en-US" sz="1400" i="1" dirty="0">
                  <a:solidFill>
                    <a:schemeClr val="bg1"/>
                  </a:solidFill>
                </a:rPr>
                <a:t>     </a:t>
              </a:r>
              <a:r>
                <a:rPr lang="en-US" sz="1400" i="1" dirty="0" err="1">
                  <a:solidFill>
                    <a:schemeClr val="bg1"/>
                  </a:solidFill>
                </a:rPr>
                <a:t>compute_trust_elements</a:t>
              </a:r>
              <a:endParaRPr lang="en-US" sz="1400" i="1" dirty="0">
                <a:solidFill>
                  <a:schemeClr val="bg1"/>
                </a:solidFill>
              </a:endParaRPr>
            </a:p>
            <a:p>
              <a:r>
                <a:rPr lang="en-US" sz="1400" i="1" dirty="0">
                  <a:solidFill>
                    <a:schemeClr val="bg1"/>
                  </a:solidFill>
                </a:rPr>
                <a:t>     </a:t>
              </a:r>
              <a:r>
                <a:rPr lang="en-US" sz="1400" i="1" dirty="0" err="1">
                  <a:solidFill>
                    <a:schemeClr val="bg1"/>
                  </a:solidFill>
                </a:rPr>
                <a:t>index_term</a:t>
              </a:r>
              <a:r>
                <a:rPr lang="en-US" sz="1400" i="1" dirty="0">
                  <a:solidFill>
                    <a:schemeClr val="bg1"/>
                  </a:solidFill>
                </a:rPr>
                <a:t> mapping</a:t>
              </a:r>
            </a:p>
            <a:p>
              <a:endParaRPr lang="en-US" sz="1400" i="1" dirty="0">
                <a:solidFill>
                  <a:schemeClr val="bg1"/>
                </a:solidFill>
              </a:endParaRPr>
            </a:p>
          </p:txBody>
        </p:sp>
        <p:sp>
          <p:nvSpPr>
            <p:cNvPr id="7" name="Rectangle 6">
              <a:extLst>
                <a:ext uri="{FF2B5EF4-FFF2-40B4-BE49-F238E27FC236}">
                  <a16:creationId xmlns:a16="http://schemas.microsoft.com/office/drawing/2014/main" id="{D0B41AB2-1EF1-4561-B82F-2F689267F6BF}"/>
                </a:ext>
              </a:extLst>
            </p:cNvPr>
            <p:cNvSpPr/>
            <p:nvPr/>
          </p:nvSpPr>
          <p:spPr>
            <a:xfrm>
              <a:off x="4965920" y="3875344"/>
              <a:ext cx="3057830" cy="8167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400" i="1" dirty="0">
                  <a:solidFill>
                    <a:srgbClr val="FFFF00"/>
                  </a:solidFill>
                </a:rPr>
                <a:t>def </a:t>
              </a:r>
              <a:r>
                <a:rPr lang="en-US" sz="1400" i="1" dirty="0" err="1">
                  <a:solidFill>
                    <a:srgbClr val="FFFF00"/>
                  </a:solidFill>
                </a:rPr>
                <a:t>calc_trust</a:t>
              </a:r>
              <a:r>
                <a:rPr lang="en-US" sz="1400" i="1" dirty="0">
                  <a:solidFill>
                    <a:srgbClr val="FFFF00"/>
                  </a:solidFill>
                </a:rPr>
                <a:t>(w0, </a:t>
              </a:r>
              <a:r>
                <a:rPr lang="en-US" sz="1400" i="1" dirty="0" err="1">
                  <a:solidFill>
                    <a:srgbClr val="FFFF00"/>
                  </a:solidFill>
                </a:rPr>
                <a:t>compute_date</a:t>
              </a:r>
              <a:r>
                <a:rPr lang="en-US" sz="1400" i="1" dirty="0">
                  <a:solidFill>
                    <a:srgbClr val="FFFF00"/>
                  </a:solidFill>
                </a:rPr>
                <a:t>):</a:t>
              </a:r>
            </a:p>
            <a:p>
              <a:r>
                <a:rPr lang="en-US" sz="1400" i="1" dirty="0">
                  <a:solidFill>
                    <a:schemeClr val="bg1"/>
                  </a:solidFill>
                </a:rPr>
                <a:t>      </a:t>
              </a:r>
              <a:r>
                <a:rPr lang="en-US" sz="1400" i="1" dirty="0" err="1">
                  <a:solidFill>
                    <a:schemeClr val="bg1"/>
                  </a:solidFill>
                </a:rPr>
                <a:t>compute_recency_from_now</a:t>
              </a:r>
              <a:endParaRPr lang="en-US" sz="1400" i="1" dirty="0">
                <a:solidFill>
                  <a:schemeClr val="bg1"/>
                </a:solidFill>
              </a:endParaRPr>
            </a:p>
            <a:p>
              <a:r>
                <a:rPr lang="en-US" sz="1400" i="1" dirty="0">
                  <a:solidFill>
                    <a:schemeClr val="bg1"/>
                  </a:solidFill>
                </a:rPr>
                <a:t>      </a:t>
              </a:r>
              <a:r>
                <a:rPr lang="en-US" sz="1400" i="1" dirty="0" err="1">
                  <a:solidFill>
                    <a:schemeClr val="bg1"/>
                  </a:solidFill>
                </a:rPr>
                <a:t>compute_trust_score</a:t>
              </a:r>
              <a:endParaRPr lang="en-US" sz="1400" i="1" dirty="0">
                <a:solidFill>
                  <a:schemeClr val="bg1"/>
                </a:solidFill>
              </a:endParaRPr>
            </a:p>
          </p:txBody>
        </p:sp>
        <p:sp>
          <p:nvSpPr>
            <p:cNvPr id="8" name="TextBox 7">
              <a:extLst>
                <a:ext uri="{FF2B5EF4-FFF2-40B4-BE49-F238E27FC236}">
                  <a16:creationId xmlns:a16="http://schemas.microsoft.com/office/drawing/2014/main" id="{2F64200C-B81E-4E4F-9C35-37C235B41D56}"/>
                </a:ext>
              </a:extLst>
            </p:cNvPr>
            <p:cNvSpPr txBox="1"/>
            <p:nvPr/>
          </p:nvSpPr>
          <p:spPr>
            <a:xfrm>
              <a:off x="4973098" y="1579053"/>
              <a:ext cx="1464760" cy="338554"/>
            </a:xfrm>
            <a:prstGeom prst="rect">
              <a:avLst/>
            </a:prstGeom>
            <a:noFill/>
          </p:spPr>
          <p:txBody>
            <a:bodyPr wrap="none" rtlCol="0">
              <a:spAutoFit/>
            </a:bodyPr>
            <a:lstStyle/>
            <a:p>
              <a:r>
                <a:rPr lang="en-US" sz="1600" b="1" dirty="0"/>
                <a:t>Data Pipeline 2</a:t>
              </a:r>
            </a:p>
          </p:txBody>
        </p:sp>
        <p:sp>
          <p:nvSpPr>
            <p:cNvPr id="9" name="Rectangle 8">
              <a:extLst>
                <a:ext uri="{FF2B5EF4-FFF2-40B4-BE49-F238E27FC236}">
                  <a16:creationId xmlns:a16="http://schemas.microsoft.com/office/drawing/2014/main" id="{9D4B67EC-3A4C-467C-8214-4D65ABBF7306}"/>
                </a:ext>
              </a:extLst>
            </p:cNvPr>
            <p:cNvSpPr/>
            <p:nvPr/>
          </p:nvSpPr>
          <p:spPr>
            <a:xfrm>
              <a:off x="4828073" y="1459343"/>
              <a:ext cx="3441290" cy="4074242"/>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E21FB91-EC5A-45A4-9332-84740BB7DB4D}"/>
                </a:ext>
              </a:extLst>
            </p:cNvPr>
            <p:cNvSpPr/>
            <p:nvPr/>
          </p:nvSpPr>
          <p:spPr>
            <a:xfrm>
              <a:off x="4973099" y="4827451"/>
              <a:ext cx="3057830" cy="48573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400" i="1" dirty="0">
                  <a:solidFill>
                    <a:srgbClr val="FFFF00"/>
                  </a:solidFill>
                </a:rPr>
                <a:t>def </a:t>
              </a:r>
              <a:r>
                <a:rPr lang="en-US" sz="1400" i="1" dirty="0" err="1">
                  <a:solidFill>
                    <a:srgbClr val="FFFF00"/>
                  </a:solidFill>
                </a:rPr>
                <a:t>upload_data</a:t>
              </a:r>
              <a:r>
                <a:rPr lang="en-US" sz="1400" i="1" dirty="0">
                  <a:solidFill>
                    <a:srgbClr val="FFFF00"/>
                  </a:solidFill>
                </a:rPr>
                <a:t>():</a:t>
              </a:r>
            </a:p>
            <a:p>
              <a:r>
                <a:rPr lang="en-US" sz="1400" i="1" dirty="0">
                  <a:solidFill>
                    <a:schemeClr val="bg1"/>
                  </a:solidFill>
                </a:rPr>
                <a:t>      UPDATE … TABLE</a:t>
              </a:r>
            </a:p>
          </p:txBody>
        </p:sp>
      </p:grpSp>
      <p:sp>
        <p:nvSpPr>
          <p:cNvPr id="12" name="Rectangle 11">
            <a:extLst>
              <a:ext uri="{FF2B5EF4-FFF2-40B4-BE49-F238E27FC236}">
                <a16:creationId xmlns:a16="http://schemas.microsoft.com/office/drawing/2014/main" id="{CBF31996-1BE8-4415-8275-0C87841AFCE1}"/>
              </a:ext>
            </a:extLst>
          </p:cNvPr>
          <p:cNvSpPr/>
          <p:nvPr/>
        </p:nvSpPr>
        <p:spPr>
          <a:xfrm>
            <a:off x="8748005" y="5632576"/>
            <a:ext cx="2005780" cy="5536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dirty="0"/>
              <a:t>Data Pipeline 1</a:t>
            </a:r>
          </a:p>
        </p:txBody>
      </p:sp>
      <p:cxnSp>
        <p:nvCxnSpPr>
          <p:cNvPr id="13" name="Straight Arrow Connector 12">
            <a:extLst>
              <a:ext uri="{FF2B5EF4-FFF2-40B4-BE49-F238E27FC236}">
                <a16:creationId xmlns:a16="http://schemas.microsoft.com/office/drawing/2014/main" id="{FC6F0707-9EE2-4152-8786-4E1E1B512CF1}"/>
              </a:ext>
            </a:extLst>
          </p:cNvPr>
          <p:cNvCxnSpPr/>
          <p:nvPr/>
        </p:nvCxnSpPr>
        <p:spPr>
          <a:xfrm flipV="1">
            <a:off x="9745981" y="4737332"/>
            <a:ext cx="0" cy="7570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F8D70AF-D8C1-480D-B538-79D3E82EBF82}"/>
              </a:ext>
            </a:extLst>
          </p:cNvPr>
          <p:cNvSpPr txBox="1"/>
          <p:nvPr/>
        </p:nvSpPr>
        <p:spPr>
          <a:xfrm>
            <a:off x="9977437" y="4792708"/>
            <a:ext cx="764440" cy="553998"/>
          </a:xfrm>
          <a:prstGeom prst="rect">
            <a:avLst/>
          </a:prstGeom>
          <a:noFill/>
        </p:spPr>
        <p:txBody>
          <a:bodyPr wrap="none" rtlCol="0">
            <a:spAutoFit/>
          </a:bodyPr>
          <a:lstStyle/>
          <a:p>
            <a:r>
              <a:rPr lang="en-US" sz="1500" dirty="0">
                <a:solidFill>
                  <a:schemeClr val="accent2">
                    <a:lumMod val="50000"/>
                  </a:schemeClr>
                </a:solidFill>
              </a:rPr>
              <a:t>Trigger </a:t>
            </a:r>
          </a:p>
          <a:p>
            <a:r>
              <a:rPr lang="en-US" sz="1500" dirty="0">
                <a:solidFill>
                  <a:schemeClr val="accent2">
                    <a:lumMod val="50000"/>
                  </a:schemeClr>
                </a:solidFill>
              </a:rPr>
              <a:t>2</a:t>
            </a:r>
            <a:r>
              <a:rPr lang="en-US" sz="1500" baseline="30000" dirty="0">
                <a:solidFill>
                  <a:schemeClr val="accent2">
                    <a:lumMod val="50000"/>
                  </a:schemeClr>
                </a:solidFill>
              </a:rPr>
              <a:t>nd</a:t>
            </a:r>
            <a:r>
              <a:rPr lang="en-US" sz="1500" dirty="0">
                <a:solidFill>
                  <a:schemeClr val="accent2">
                    <a:lumMod val="50000"/>
                  </a:schemeClr>
                </a:solidFill>
              </a:rPr>
              <a:t> Job</a:t>
            </a:r>
          </a:p>
        </p:txBody>
      </p:sp>
      <p:sp>
        <p:nvSpPr>
          <p:cNvPr id="15" name="Rectangle 14">
            <a:extLst>
              <a:ext uri="{FF2B5EF4-FFF2-40B4-BE49-F238E27FC236}">
                <a16:creationId xmlns:a16="http://schemas.microsoft.com/office/drawing/2014/main" id="{5E8AA3DD-B9D6-4BF2-B6E3-488C0A7F1A52}"/>
              </a:ext>
            </a:extLst>
          </p:cNvPr>
          <p:cNvSpPr/>
          <p:nvPr/>
        </p:nvSpPr>
        <p:spPr>
          <a:xfrm>
            <a:off x="5093115" y="4013962"/>
            <a:ext cx="1592820" cy="10262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Data</a:t>
            </a:r>
          </a:p>
          <a:p>
            <a:pPr algn="ctr"/>
            <a:r>
              <a:rPr lang="en-US" b="1" dirty="0"/>
              <a:t>Warehouse</a:t>
            </a:r>
          </a:p>
          <a:p>
            <a:pPr algn="ctr"/>
            <a:r>
              <a:rPr lang="en-US" sz="1200" i="1" dirty="0">
                <a:solidFill>
                  <a:srgbClr val="0070C0"/>
                </a:solidFill>
              </a:rPr>
              <a:t>MySQL, </a:t>
            </a:r>
            <a:r>
              <a:rPr lang="en-US" sz="1200" i="1" dirty="0" err="1">
                <a:solidFill>
                  <a:srgbClr val="0070C0"/>
                </a:solidFill>
              </a:rPr>
              <a:t>Postgress</a:t>
            </a:r>
            <a:r>
              <a:rPr lang="en-US" sz="1200" i="1" dirty="0">
                <a:solidFill>
                  <a:srgbClr val="0070C0"/>
                </a:solidFill>
              </a:rPr>
              <a:t>, Snowflake</a:t>
            </a:r>
          </a:p>
        </p:txBody>
      </p:sp>
      <p:cxnSp>
        <p:nvCxnSpPr>
          <p:cNvPr id="16" name="Straight Arrow Connector 15">
            <a:extLst>
              <a:ext uri="{FF2B5EF4-FFF2-40B4-BE49-F238E27FC236}">
                <a16:creationId xmlns:a16="http://schemas.microsoft.com/office/drawing/2014/main" id="{C50122EC-0C50-4A5C-8E21-3AE6DA589755}"/>
              </a:ext>
            </a:extLst>
          </p:cNvPr>
          <p:cNvCxnSpPr>
            <a:cxnSpLocks/>
          </p:cNvCxnSpPr>
          <p:nvPr/>
        </p:nvCxnSpPr>
        <p:spPr>
          <a:xfrm flipH="1" flipV="1">
            <a:off x="7059561" y="5154213"/>
            <a:ext cx="1537189" cy="750572"/>
          </a:xfrm>
          <a:prstGeom prst="straightConnector1">
            <a:avLst/>
          </a:prstGeom>
          <a:ln w="38100">
            <a:solidFill>
              <a:srgbClr val="FF0000"/>
            </a:solidFill>
            <a:tailEnd type="triangle"/>
          </a:ln>
        </p:spPr>
        <p:style>
          <a:lnRef idx="3">
            <a:schemeClr val="accent4"/>
          </a:lnRef>
          <a:fillRef idx="0">
            <a:schemeClr val="accent4"/>
          </a:fillRef>
          <a:effectRef idx="2">
            <a:schemeClr val="accent4"/>
          </a:effectRef>
          <a:fontRef idx="minor">
            <a:schemeClr val="tx1"/>
          </a:fontRef>
        </p:style>
      </p:cxnSp>
      <p:grpSp>
        <p:nvGrpSpPr>
          <p:cNvPr id="18" name="Group 17">
            <a:extLst>
              <a:ext uri="{FF2B5EF4-FFF2-40B4-BE49-F238E27FC236}">
                <a16:creationId xmlns:a16="http://schemas.microsoft.com/office/drawing/2014/main" id="{C1FF7104-0BEA-464F-A70E-E0027B0F6434}"/>
              </a:ext>
            </a:extLst>
          </p:cNvPr>
          <p:cNvGrpSpPr/>
          <p:nvPr/>
        </p:nvGrpSpPr>
        <p:grpSpPr>
          <a:xfrm rot="8429381">
            <a:off x="7090451" y="3301842"/>
            <a:ext cx="653844" cy="275882"/>
            <a:chOff x="2689126" y="3360172"/>
            <a:chExt cx="653844" cy="275882"/>
          </a:xfrm>
        </p:grpSpPr>
        <p:cxnSp>
          <p:nvCxnSpPr>
            <p:cNvPr id="19" name="Straight Arrow Connector 18">
              <a:extLst>
                <a:ext uri="{FF2B5EF4-FFF2-40B4-BE49-F238E27FC236}">
                  <a16:creationId xmlns:a16="http://schemas.microsoft.com/office/drawing/2014/main" id="{CD23DE18-7650-40E5-BF06-2E859E92995A}"/>
                </a:ext>
              </a:extLst>
            </p:cNvPr>
            <p:cNvCxnSpPr/>
            <p:nvPr/>
          </p:nvCxnSpPr>
          <p:spPr>
            <a:xfrm>
              <a:off x="2723537" y="3360172"/>
              <a:ext cx="619433" cy="0"/>
            </a:xfrm>
            <a:prstGeom prst="straightConnector1">
              <a:avLst/>
            </a:prstGeom>
            <a:ln w="38100">
              <a:solidFill>
                <a:srgbClr val="FF00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9D737A23-E60A-460D-A65A-571DB6216A6F}"/>
                </a:ext>
              </a:extLst>
            </p:cNvPr>
            <p:cNvCxnSpPr>
              <a:cxnSpLocks/>
            </p:cNvCxnSpPr>
            <p:nvPr/>
          </p:nvCxnSpPr>
          <p:spPr>
            <a:xfrm flipH="1">
              <a:off x="2689126" y="3636054"/>
              <a:ext cx="585016" cy="0"/>
            </a:xfrm>
            <a:prstGeom prst="straightConnector1">
              <a:avLst/>
            </a:prstGeom>
            <a:ln w="38100">
              <a:solidFill>
                <a:srgbClr val="FF0000"/>
              </a:solidFill>
              <a:tailEnd type="triangle"/>
            </a:ln>
          </p:spPr>
          <p:style>
            <a:lnRef idx="3">
              <a:schemeClr val="accent4"/>
            </a:lnRef>
            <a:fillRef idx="0">
              <a:schemeClr val="accent4"/>
            </a:fillRef>
            <a:effectRef idx="2">
              <a:schemeClr val="accent4"/>
            </a:effectRef>
            <a:fontRef idx="minor">
              <a:schemeClr val="tx1"/>
            </a:fontRef>
          </p:style>
        </p:cxnSp>
      </p:grpSp>
      <p:sp>
        <p:nvSpPr>
          <p:cNvPr id="22" name="Rectangle 21">
            <a:extLst>
              <a:ext uri="{FF2B5EF4-FFF2-40B4-BE49-F238E27FC236}">
                <a16:creationId xmlns:a16="http://schemas.microsoft.com/office/drawing/2014/main" id="{C879E84F-C8D5-41CA-A11E-8C731931DBAE}"/>
              </a:ext>
            </a:extLst>
          </p:cNvPr>
          <p:cNvSpPr/>
          <p:nvPr/>
        </p:nvSpPr>
        <p:spPr>
          <a:xfrm>
            <a:off x="167148" y="3943009"/>
            <a:ext cx="1524000" cy="94362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dirty="0"/>
              <a:t>Front End</a:t>
            </a:r>
          </a:p>
          <a:p>
            <a:pPr algn="ctr"/>
            <a:r>
              <a:rPr lang="en-US" sz="1200" i="1" dirty="0">
                <a:solidFill>
                  <a:srgbClr val="0070C0"/>
                </a:solidFill>
              </a:rPr>
              <a:t>Html, CSS, </a:t>
            </a:r>
            <a:r>
              <a:rPr lang="en-US" sz="1200" i="1" dirty="0" err="1">
                <a:solidFill>
                  <a:srgbClr val="0070C0"/>
                </a:solidFill>
              </a:rPr>
              <a:t>Reactjs</a:t>
            </a:r>
            <a:endParaRPr lang="en-US" sz="1200" i="1" dirty="0">
              <a:solidFill>
                <a:srgbClr val="0070C0"/>
              </a:solidFill>
            </a:endParaRPr>
          </a:p>
        </p:txBody>
      </p:sp>
      <p:cxnSp>
        <p:nvCxnSpPr>
          <p:cNvPr id="24" name="Straight Connector 23">
            <a:extLst>
              <a:ext uri="{FF2B5EF4-FFF2-40B4-BE49-F238E27FC236}">
                <a16:creationId xmlns:a16="http://schemas.microsoft.com/office/drawing/2014/main" id="{2E86E396-31BA-4136-8443-49952948FDD5}"/>
              </a:ext>
            </a:extLst>
          </p:cNvPr>
          <p:cNvCxnSpPr/>
          <p:nvPr/>
        </p:nvCxnSpPr>
        <p:spPr>
          <a:xfrm>
            <a:off x="4965290" y="812652"/>
            <a:ext cx="0" cy="5883093"/>
          </a:xfrm>
          <a:prstGeom prst="line">
            <a:avLst/>
          </a:prstGeom>
          <a:ln w="28575">
            <a:solidFill>
              <a:srgbClr val="00B0F0"/>
            </a:solidFill>
            <a:prstDash val="lgDash"/>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C7FC581-764C-4949-989B-3FD66D2319EF}"/>
              </a:ext>
            </a:extLst>
          </p:cNvPr>
          <p:cNvGrpSpPr/>
          <p:nvPr/>
        </p:nvGrpSpPr>
        <p:grpSpPr>
          <a:xfrm>
            <a:off x="2304171" y="3070476"/>
            <a:ext cx="2481730" cy="2426952"/>
            <a:chOff x="4828074" y="1459344"/>
            <a:chExt cx="2637035" cy="2378466"/>
          </a:xfrm>
        </p:grpSpPr>
        <p:sp>
          <p:nvSpPr>
            <p:cNvPr id="26" name="Rectangle 25">
              <a:extLst>
                <a:ext uri="{FF2B5EF4-FFF2-40B4-BE49-F238E27FC236}">
                  <a16:creationId xmlns:a16="http://schemas.microsoft.com/office/drawing/2014/main" id="{E5A81042-ECBD-491C-8102-2EAFB20767FA}"/>
                </a:ext>
              </a:extLst>
            </p:cNvPr>
            <p:cNvSpPr/>
            <p:nvPr/>
          </p:nvSpPr>
          <p:spPr>
            <a:xfrm>
              <a:off x="4973098" y="1992184"/>
              <a:ext cx="2272406" cy="4741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400" i="1" dirty="0">
                  <a:solidFill>
                    <a:srgbClr val="FFFF00"/>
                  </a:solidFill>
                </a:rPr>
                <a:t>def </a:t>
              </a:r>
              <a:r>
                <a:rPr lang="en-US" sz="1400" i="1" dirty="0" err="1">
                  <a:solidFill>
                    <a:srgbClr val="FFFF00"/>
                  </a:solidFill>
                </a:rPr>
                <a:t>fetch_data</a:t>
              </a:r>
              <a:r>
                <a:rPr lang="en-US" sz="1400" i="1" dirty="0">
                  <a:solidFill>
                    <a:srgbClr val="FFFF00"/>
                  </a:solidFill>
                </a:rPr>
                <a:t>(</a:t>
              </a:r>
              <a:r>
                <a:rPr lang="en-US" sz="1400" i="1" dirty="0" err="1">
                  <a:solidFill>
                    <a:srgbClr val="FFFF00"/>
                  </a:solidFill>
                </a:rPr>
                <a:t>last_id</a:t>
              </a:r>
              <a:r>
                <a:rPr lang="en-US" sz="1400" i="1" dirty="0">
                  <a:solidFill>
                    <a:srgbClr val="FFFF00"/>
                  </a:solidFill>
                </a:rPr>
                <a:t>):</a:t>
              </a:r>
            </a:p>
            <a:p>
              <a:r>
                <a:rPr lang="en-US" sz="1400" i="1" dirty="0">
                  <a:solidFill>
                    <a:srgbClr val="0070C0"/>
                  </a:solidFill>
                </a:rPr>
                <a:t>     </a:t>
              </a:r>
              <a:r>
                <a:rPr lang="en-US" sz="1400" i="1" dirty="0">
                  <a:solidFill>
                    <a:schemeClr val="bg1"/>
                  </a:solidFill>
                </a:rPr>
                <a:t>SELECT … FROM Table</a:t>
              </a:r>
            </a:p>
          </p:txBody>
        </p:sp>
        <p:sp>
          <p:nvSpPr>
            <p:cNvPr id="27" name="Rectangle 26">
              <a:extLst>
                <a:ext uri="{FF2B5EF4-FFF2-40B4-BE49-F238E27FC236}">
                  <a16:creationId xmlns:a16="http://schemas.microsoft.com/office/drawing/2014/main" id="{2FFEEA85-3D0B-4FF8-B965-0AE3601D97D5}"/>
                </a:ext>
              </a:extLst>
            </p:cNvPr>
            <p:cNvSpPr/>
            <p:nvPr/>
          </p:nvSpPr>
          <p:spPr>
            <a:xfrm>
              <a:off x="4973099" y="2618708"/>
              <a:ext cx="2272405" cy="11022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400" i="1" dirty="0">
                  <a:solidFill>
                    <a:srgbClr val="FFFF00"/>
                  </a:solidFill>
                </a:rPr>
                <a:t>def </a:t>
              </a:r>
              <a:r>
                <a:rPr lang="en-US" sz="1400" i="1" dirty="0" err="1">
                  <a:solidFill>
                    <a:srgbClr val="FFFF00"/>
                  </a:solidFill>
                </a:rPr>
                <a:t>data_ETL</a:t>
              </a:r>
              <a:r>
                <a:rPr lang="en-US" sz="1400" i="1" dirty="0">
                  <a:solidFill>
                    <a:srgbClr val="FFFF00"/>
                  </a:solidFill>
                </a:rPr>
                <a:t>():</a:t>
              </a:r>
            </a:p>
            <a:p>
              <a:r>
                <a:rPr lang="en-US" sz="1400" i="1" dirty="0">
                  <a:solidFill>
                    <a:schemeClr val="bg1"/>
                  </a:solidFill>
                </a:rPr>
                <a:t>     resample</a:t>
              </a:r>
            </a:p>
            <a:p>
              <a:r>
                <a:rPr lang="en-US" sz="1400" i="1" dirty="0">
                  <a:solidFill>
                    <a:schemeClr val="bg1"/>
                  </a:solidFill>
                </a:rPr>
                <a:t>     grouping</a:t>
              </a:r>
            </a:p>
            <a:p>
              <a:r>
                <a:rPr lang="en-US" sz="1400" i="1" dirty="0">
                  <a:solidFill>
                    <a:schemeClr val="bg1"/>
                  </a:solidFill>
                </a:rPr>
                <a:t>     simple aggregation</a:t>
              </a:r>
            </a:p>
          </p:txBody>
        </p:sp>
        <p:sp>
          <p:nvSpPr>
            <p:cNvPr id="29" name="TextBox 28">
              <a:extLst>
                <a:ext uri="{FF2B5EF4-FFF2-40B4-BE49-F238E27FC236}">
                  <a16:creationId xmlns:a16="http://schemas.microsoft.com/office/drawing/2014/main" id="{E617FAC9-3FB6-47E2-8EB9-4E02552E56B2}"/>
                </a:ext>
              </a:extLst>
            </p:cNvPr>
            <p:cNvSpPr txBox="1"/>
            <p:nvPr/>
          </p:nvSpPr>
          <p:spPr>
            <a:xfrm>
              <a:off x="4973098" y="1579053"/>
              <a:ext cx="1613647" cy="331790"/>
            </a:xfrm>
            <a:prstGeom prst="rect">
              <a:avLst/>
            </a:prstGeom>
            <a:noFill/>
          </p:spPr>
          <p:txBody>
            <a:bodyPr wrap="none" rtlCol="0">
              <a:spAutoFit/>
            </a:bodyPr>
            <a:lstStyle/>
            <a:p>
              <a:r>
                <a:rPr lang="en-US" sz="1600" b="1" dirty="0"/>
                <a:t>WEB SERVER API</a:t>
              </a:r>
            </a:p>
          </p:txBody>
        </p:sp>
        <p:sp>
          <p:nvSpPr>
            <p:cNvPr id="30" name="Rectangle 29">
              <a:extLst>
                <a:ext uri="{FF2B5EF4-FFF2-40B4-BE49-F238E27FC236}">
                  <a16:creationId xmlns:a16="http://schemas.microsoft.com/office/drawing/2014/main" id="{2E1943BC-AB3E-45F2-953F-E27BFE1856B7}"/>
                </a:ext>
              </a:extLst>
            </p:cNvPr>
            <p:cNvSpPr/>
            <p:nvPr/>
          </p:nvSpPr>
          <p:spPr>
            <a:xfrm>
              <a:off x="4828074" y="1459344"/>
              <a:ext cx="2637035" cy="2378466"/>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EFCAC843-1CC2-42AF-9780-7C757F1A1512}"/>
              </a:ext>
            </a:extLst>
          </p:cNvPr>
          <p:cNvGrpSpPr/>
          <p:nvPr/>
        </p:nvGrpSpPr>
        <p:grpSpPr>
          <a:xfrm>
            <a:off x="1799622" y="4259845"/>
            <a:ext cx="376725" cy="309952"/>
            <a:chOff x="2689126" y="3360172"/>
            <a:chExt cx="653844" cy="275882"/>
          </a:xfrm>
        </p:grpSpPr>
        <p:cxnSp>
          <p:nvCxnSpPr>
            <p:cNvPr id="33" name="Straight Arrow Connector 32">
              <a:extLst>
                <a:ext uri="{FF2B5EF4-FFF2-40B4-BE49-F238E27FC236}">
                  <a16:creationId xmlns:a16="http://schemas.microsoft.com/office/drawing/2014/main" id="{F23E1205-C822-4445-80ED-62A50956D4A0}"/>
                </a:ext>
              </a:extLst>
            </p:cNvPr>
            <p:cNvCxnSpPr/>
            <p:nvPr/>
          </p:nvCxnSpPr>
          <p:spPr>
            <a:xfrm>
              <a:off x="2723537" y="3360172"/>
              <a:ext cx="619433" cy="0"/>
            </a:xfrm>
            <a:prstGeom prst="straightConnector1">
              <a:avLst/>
            </a:prstGeom>
            <a:ln w="38100">
              <a:solidFill>
                <a:srgbClr val="FF0000"/>
              </a:solidFill>
              <a:tailEnd type="triangle"/>
            </a:ln>
          </p:spPr>
          <p:style>
            <a:lnRef idx="3">
              <a:schemeClr val="accent4"/>
            </a:lnRef>
            <a:fillRef idx="0">
              <a:schemeClr val="accent4"/>
            </a:fillRef>
            <a:effectRef idx="2">
              <a:schemeClr val="accent4"/>
            </a:effectRef>
            <a:fontRef idx="minor">
              <a:schemeClr val="tx1"/>
            </a:fontRef>
          </p:style>
        </p:cxnSp>
        <p:cxnSp>
          <p:nvCxnSpPr>
            <p:cNvPr id="34" name="Straight Arrow Connector 33">
              <a:extLst>
                <a:ext uri="{FF2B5EF4-FFF2-40B4-BE49-F238E27FC236}">
                  <a16:creationId xmlns:a16="http://schemas.microsoft.com/office/drawing/2014/main" id="{2ADDBBFF-29D8-4BBE-9EA7-66BBE6375AEB}"/>
                </a:ext>
              </a:extLst>
            </p:cNvPr>
            <p:cNvCxnSpPr>
              <a:cxnSpLocks/>
            </p:cNvCxnSpPr>
            <p:nvPr/>
          </p:nvCxnSpPr>
          <p:spPr>
            <a:xfrm flipH="1">
              <a:off x="2689126" y="3636054"/>
              <a:ext cx="585016" cy="0"/>
            </a:xfrm>
            <a:prstGeom prst="straightConnector1">
              <a:avLst/>
            </a:prstGeom>
            <a:ln w="38100">
              <a:solidFill>
                <a:srgbClr val="FF0000"/>
              </a:solidFill>
              <a:tailEnd type="triangle"/>
            </a:ln>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1717006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AA7669-7FF2-4F6A-8F14-5CE557A648E7}"/>
              </a:ext>
            </a:extLst>
          </p:cNvPr>
          <p:cNvSpPr>
            <a:spLocks noGrp="1"/>
          </p:cNvSpPr>
          <p:nvPr>
            <p:ph type="title"/>
          </p:nvPr>
        </p:nvSpPr>
        <p:spPr/>
        <p:txBody>
          <a:bodyPr/>
          <a:lstStyle/>
          <a:p>
            <a:r>
              <a:rPr lang="en-GB" dirty="0"/>
              <a:t>TRUST SCORE CALCULATION (PER TRUST DIMENSION)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92D62F-94DB-4402-A283-F9CD7A8E475D}"/>
                  </a:ext>
                </a:extLst>
              </p:cNvPr>
              <p:cNvSpPr txBox="1"/>
              <p:nvPr/>
            </p:nvSpPr>
            <p:spPr>
              <a:xfrm>
                <a:off x="4070599" y="4444364"/>
                <a:ext cx="5308847" cy="1384995"/>
              </a:xfrm>
              <a:prstGeom prst="rect">
                <a:avLst/>
              </a:prstGeom>
              <a:noFill/>
            </p:spPr>
            <p:txBody>
              <a:bodyPr wrap="square" rtlCol="0">
                <a:spAutoFit/>
              </a:bodyPr>
              <a:lstStyle/>
              <a:p>
                <a:r>
                  <a:rPr lang="en-GB" sz="1400" dirty="0">
                    <a:solidFill>
                      <a:schemeClr val="tx1">
                        <a:lumMod val="50000"/>
                        <a:lumOff val="50000"/>
                      </a:schemeClr>
                    </a:solidFill>
                    <a:ea typeface="Cambria Math" panose="02040503050406030204" pitchFamily="18" charset="0"/>
                  </a:rPr>
                  <a:t>    </a:t>
                </a:r>
                <a14:m>
                  <m:oMath xmlns:m="http://schemas.openxmlformats.org/officeDocument/2006/math">
                    <m:r>
                      <a:rPr lang="en-GB" sz="1400" i="1" smtClean="0">
                        <a:solidFill>
                          <a:schemeClr val="tx1">
                            <a:lumMod val="50000"/>
                            <a:lumOff val="50000"/>
                          </a:schemeClr>
                        </a:solidFill>
                        <a:latin typeface="Cambria Math" panose="02040503050406030204" pitchFamily="18" charset="0"/>
                        <a:ea typeface="Cambria Math" panose="02040503050406030204" pitchFamily="18" charset="0"/>
                      </a:rPr>
                      <m:t>𝜏</m:t>
                    </m:r>
                  </m:oMath>
                </a14:m>
                <a:r>
                  <a:rPr lang="en-GB" sz="1400" dirty="0">
                    <a:solidFill>
                      <a:schemeClr val="tx1">
                        <a:lumMod val="50000"/>
                        <a:lumOff val="50000"/>
                      </a:schemeClr>
                    </a:solidFill>
                  </a:rPr>
                  <a:t>  :  Trust Score</a:t>
                </a:r>
              </a:p>
              <a:p>
                <a:endParaRPr lang="en-GB" sz="1400" dirty="0">
                  <a:solidFill>
                    <a:schemeClr val="tx1">
                      <a:lumMod val="50000"/>
                      <a:lumOff val="50000"/>
                    </a:schemeClr>
                  </a:solidFill>
                </a:endParaRPr>
              </a:p>
              <a:p>
                <a14:m>
                  <m:oMath xmlns:m="http://schemas.openxmlformats.org/officeDocument/2006/math">
                    <m:sSub>
                      <m:sSubPr>
                        <m:ctrlPr>
                          <a:rPr lang="en-GB" sz="1400" i="1" smtClean="0">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𝑤</m:t>
                        </m:r>
                      </m:e>
                      <m:sub>
                        <m:r>
                          <a:rPr lang="en-GB" sz="1400" i="1">
                            <a:solidFill>
                              <a:schemeClr val="accent1"/>
                            </a:solidFill>
                            <a:latin typeface="Cambria Math" panose="02040503050406030204" pitchFamily="18" charset="0"/>
                          </a:rPr>
                          <m:t>0</m:t>
                        </m:r>
                      </m:sub>
                    </m:sSub>
                  </m:oMath>
                </a14:m>
                <a:r>
                  <a:rPr lang="en-GB" sz="1400" dirty="0">
                    <a:solidFill>
                      <a:schemeClr val="accent1"/>
                    </a:solidFill>
                  </a:rPr>
                  <a:t> : Sentiment Weight</a:t>
                </a:r>
                <a:endParaRPr lang="en-GB" sz="1400" dirty="0">
                  <a:solidFill>
                    <a:schemeClr val="tx1">
                      <a:lumMod val="50000"/>
                      <a:lumOff val="50000"/>
                    </a:schemeClr>
                  </a:solidFill>
                </a:endParaRPr>
              </a:p>
              <a:p>
                <a:endParaRPr lang="en-GB" sz="1400" dirty="0">
                  <a:solidFill>
                    <a:schemeClr val="tx1">
                      <a:lumMod val="50000"/>
                      <a:lumOff val="50000"/>
                    </a:schemeClr>
                  </a:solidFill>
                </a:endParaRPr>
              </a:p>
              <a:p>
                <a14:m>
                  <m:oMath xmlns:m="http://schemas.openxmlformats.org/officeDocument/2006/math">
                    <m:sSub>
                      <m:sSubPr>
                        <m:ctrlPr>
                          <a:rPr lang="en-GB" sz="1400" i="1" smtClean="0">
                            <a:solidFill>
                              <a:schemeClr val="accent5"/>
                            </a:solidFill>
                            <a:latin typeface="Cambria Math" panose="02040503050406030204" pitchFamily="18" charset="0"/>
                          </a:rPr>
                        </m:ctrlPr>
                      </m:sSubPr>
                      <m:e>
                        <m:r>
                          <a:rPr lang="en-GB" sz="1400" i="1">
                            <a:solidFill>
                              <a:schemeClr val="accent5"/>
                            </a:solidFill>
                            <a:latin typeface="Cambria Math" panose="02040503050406030204" pitchFamily="18" charset="0"/>
                          </a:rPr>
                          <m:t>𝑤</m:t>
                        </m:r>
                      </m:e>
                      <m:sub>
                        <m:r>
                          <a:rPr lang="en-GB" sz="1400" b="0" i="1" smtClean="0">
                            <a:solidFill>
                              <a:schemeClr val="accent5"/>
                            </a:solidFill>
                            <a:latin typeface="Cambria Math" panose="02040503050406030204" pitchFamily="18" charset="0"/>
                          </a:rPr>
                          <m:t>1</m:t>
                        </m:r>
                      </m:sub>
                    </m:sSub>
                  </m:oMath>
                </a14:m>
                <a:r>
                  <a:rPr lang="en-GB" sz="1400" dirty="0">
                    <a:solidFill>
                      <a:schemeClr val="accent5"/>
                    </a:solidFill>
                  </a:rPr>
                  <a:t> : Saliency Weight</a:t>
                </a:r>
                <a:endParaRPr lang="en-GB" sz="1400" dirty="0">
                  <a:solidFill>
                    <a:schemeClr val="tx1">
                      <a:lumMod val="50000"/>
                      <a:lumOff val="50000"/>
                    </a:schemeClr>
                  </a:solidFill>
                </a:endParaRPr>
              </a:p>
              <a:p>
                <a:endParaRPr lang="en-GB" sz="1400" dirty="0">
                  <a:solidFill>
                    <a:schemeClr val="tx1">
                      <a:lumMod val="50000"/>
                      <a:lumOff val="50000"/>
                    </a:schemeClr>
                  </a:solidFill>
                </a:endParaRPr>
              </a:p>
            </p:txBody>
          </p:sp>
        </mc:Choice>
        <mc:Fallback xmlns="">
          <p:sp>
            <p:nvSpPr>
              <p:cNvPr id="7" name="TextBox 6">
                <a:extLst>
                  <a:ext uri="{FF2B5EF4-FFF2-40B4-BE49-F238E27FC236}">
                    <a16:creationId xmlns:a16="http://schemas.microsoft.com/office/drawing/2014/main" id="{1492D62F-94DB-4402-A283-F9CD7A8E475D}"/>
                  </a:ext>
                </a:extLst>
              </p:cNvPr>
              <p:cNvSpPr txBox="1">
                <a:spLocks noRot="1" noChangeAspect="1" noMove="1" noResize="1" noEditPoints="1" noAdjustHandles="1" noChangeArrowheads="1" noChangeShapeType="1" noTextEdit="1"/>
              </p:cNvSpPr>
              <p:nvPr/>
            </p:nvSpPr>
            <p:spPr>
              <a:xfrm>
                <a:off x="4070599" y="4444364"/>
                <a:ext cx="5308847" cy="1384995"/>
              </a:xfrm>
              <a:prstGeom prst="rect">
                <a:avLst/>
              </a:prstGeom>
              <a:blipFill>
                <a:blip r:embed="rId2"/>
                <a:stretch>
                  <a:fillRect t="-909"/>
                </a:stretch>
              </a:blipFill>
            </p:spPr>
            <p:txBody>
              <a:bodyPr/>
              <a:lstStyle/>
              <a:p>
                <a:r>
                  <a:rPr lang="en-US">
                    <a:noFill/>
                  </a:rPr>
                  <a:t> </a:t>
                </a:r>
              </a:p>
            </p:txBody>
          </p:sp>
        </mc:Fallback>
      </mc:AlternateContent>
      <p:sp>
        <p:nvSpPr>
          <p:cNvPr id="4" name="Left Bracket 3">
            <a:extLst>
              <a:ext uri="{FF2B5EF4-FFF2-40B4-BE49-F238E27FC236}">
                <a16:creationId xmlns:a16="http://schemas.microsoft.com/office/drawing/2014/main" id="{1DFB2C98-7397-4E91-9FE8-CD4E3EC34CA5}"/>
              </a:ext>
            </a:extLst>
          </p:cNvPr>
          <p:cNvSpPr/>
          <p:nvPr/>
        </p:nvSpPr>
        <p:spPr>
          <a:xfrm rot="16200000">
            <a:off x="3800313" y="1702588"/>
            <a:ext cx="126622" cy="2666819"/>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Left Bracket 7">
            <a:extLst>
              <a:ext uri="{FF2B5EF4-FFF2-40B4-BE49-F238E27FC236}">
                <a16:creationId xmlns:a16="http://schemas.microsoft.com/office/drawing/2014/main" id="{A00CB734-3A6F-4287-B6C3-72EE6DE81C95}"/>
              </a:ext>
            </a:extLst>
          </p:cNvPr>
          <p:cNvSpPr/>
          <p:nvPr/>
        </p:nvSpPr>
        <p:spPr>
          <a:xfrm rot="16200000">
            <a:off x="7390376" y="2203072"/>
            <a:ext cx="162208" cy="170143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ket 8">
            <a:extLst>
              <a:ext uri="{FF2B5EF4-FFF2-40B4-BE49-F238E27FC236}">
                <a16:creationId xmlns:a16="http://schemas.microsoft.com/office/drawing/2014/main" id="{1FFF3BA8-64C3-4339-B5E9-83A0F96F254E}"/>
              </a:ext>
            </a:extLst>
          </p:cNvPr>
          <p:cNvSpPr/>
          <p:nvPr/>
        </p:nvSpPr>
        <p:spPr>
          <a:xfrm rot="16200000">
            <a:off x="9369110" y="2252612"/>
            <a:ext cx="144450" cy="161252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Left Bracket 9">
            <a:extLst>
              <a:ext uri="{FF2B5EF4-FFF2-40B4-BE49-F238E27FC236}">
                <a16:creationId xmlns:a16="http://schemas.microsoft.com/office/drawing/2014/main" id="{EE798599-77D5-43F4-8A41-345478A1750C}"/>
              </a:ext>
            </a:extLst>
          </p:cNvPr>
          <p:cNvSpPr/>
          <p:nvPr/>
        </p:nvSpPr>
        <p:spPr>
          <a:xfrm rot="16200000">
            <a:off x="11189847" y="2368363"/>
            <a:ext cx="144450" cy="1386888"/>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8408FB0-C3F2-4DD0-B195-4BE3CCE01701}"/>
                  </a:ext>
                </a:extLst>
              </p:cNvPr>
              <p:cNvSpPr txBox="1"/>
              <p:nvPr/>
            </p:nvSpPr>
            <p:spPr>
              <a:xfrm>
                <a:off x="6466173" y="4444364"/>
                <a:ext cx="5500918" cy="2246769"/>
              </a:xfrm>
              <a:prstGeom prst="rect">
                <a:avLst/>
              </a:prstGeom>
              <a:noFill/>
            </p:spPr>
            <p:txBody>
              <a:bodyPr wrap="square" rtlCol="0">
                <a:spAutoFit/>
              </a:bodyPr>
              <a:lstStyle/>
              <a:p>
                <a14:m>
                  <m:oMath xmlns:m="http://schemas.openxmlformats.org/officeDocument/2006/math">
                    <m:r>
                      <a:rPr lang="en-GB" sz="1400" i="1" smtClean="0">
                        <a:solidFill>
                          <a:schemeClr val="accent6"/>
                        </a:solidFill>
                        <a:latin typeface="Cambria Math" panose="02040503050406030204" pitchFamily="18" charset="0"/>
                        <a:ea typeface="Cambria Math" panose="02040503050406030204" pitchFamily="18" charset="0"/>
                      </a:rPr>
                      <m:t>𝐶𝑜𝑣</m:t>
                    </m:r>
                    <m:r>
                      <a:rPr lang="en-GB" sz="1400" b="0" i="1" smtClean="0">
                        <a:solidFill>
                          <a:schemeClr val="accent6"/>
                        </a:solidFill>
                        <a:latin typeface="Cambria Math" panose="02040503050406030204" pitchFamily="18" charset="0"/>
                        <a:ea typeface="Cambria Math" panose="02040503050406030204" pitchFamily="18" charset="0"/>
                      </a:rPr>
                      <m:t>𝑒𝑟𝑎𝑔𝑒𝑆𝑖𝑔𝑚𝑜𝑖𝑑</m:t>
                    </m:r>
                  </m:oMath>
                </a14:m>
                <a:r>
                  <a:rPr lang="en-GB" sz="1400" i="1" dirty="0">
                    <a:solidFill>
                      <a:schemeClr val="accent6"/>
                    </a:solidFill>
                  </a:rPr>
                  <a:t> : </a:t>
                </a:r>
                <a:r>
                  <a:rPr lang="en-GB" sz="1400" dirty="0">
                    <a:solidFill>
                      <a:schemeClr val="accent6"/>
                    </a:solidFill>
                  </a:rPr>
                  <a:t>Coverage Sigmoid = 1</a:t>
                </a:r>
              </a:p>
              <a:p>
                <a:endParaRPr lang="en-GB" sz="1400" dirty="0">
                  <a:solidFill>
                    <a:schemeClr val="tx1">
                      <a:lumMod val="50000"/>
                      <a:lumOff val="50000"/>
                    </a:schemeClr>
                  </a:solidFill>
                </a:endParaRPr>
              </a:p>
              <a:p>
                <a14:m>
                  <m:oMath xmlns:m="http://schemas.openxmlformats.org/officeDocument/2006/math">
                    <m:r>
                      <a:rPr lang="en-GB" sz="1400" i="1" smtClean="0">
                        <a:solidFill>
                          <a:schemeClr val="accent1"/>
                        </a:solidFill>
                        <a:latin typeface="Cambria Math" panose="02040503050406030204" pitchFamily="18" charset="0"/>
                      </a:rPr>
                      <m:t>𝑆𝑒𝑛𝑡</m:t>
                    </m:r>
                    <m:r>
                      <a:rPr lang="en-GB" sz="1400" b="0" i="1" smtClean="0">
                        <a:solidFill>
                          <a:schemeClr val="accent1"/>
                        </a:solidFill>
                        <a:latin typeface="Cambria Math" panose="02040503050406030204" pitchFamily="18" charset="0"/>
                      </a:rPr>
                      <m:t>𝑖𝑚𝑒𝑛𝑡</m:t>
                    </m:r>
                    <m:r>
                      <a:rPr lang="en-GB" sz="1400" i="1" smtClean="0">
                        <a:solidFill>
                          <a:schemeClr val="accent1"/>
                        </a:solidFill>
                        <a:latin typeface="Cambria Math" panose="02040503050406030204" pitchFamily="18" charset="0"/>
                      </a:rPr>
                      <m:t>𝑆𝑐𝑜𝑟𝑒</m:t>
                    </m:r>
                  </m:oMath>
                </a14:m>
                <a:r>
                  <a:rPr lang="en-GB" sz="1400" dirty="0">
                    <a:solidFill>
                      <a:schemeClr val="accent1"/>
                    </a:solidFill>
                  </a:rPr>
                  <a:t> : Entity Sentiment Score</a:t>
                </a:r>
              </a:p>
              <a:p>
                <a:endParaRPr lang="en-GB" sz="1400" dirty="0">
                  <a:solidFill>
                    <a:schemeClr val="tx1">
                      <a:lumMod val="50000"/>
                      <a:lumOff val="50000"/>
                    </a:schemeClr>
                  </a:solidFill>
                </a:endParaRPr>
              </a:p>
              <a:p>
                <a14:m>
                  <m:oMath xmlns:m="http://schemas.openxmlformats.org/officeDocument/2006/math">
                    <m:r>
                      <a:rPr lang="en-GB" sz="1400" i="1" strike="sngStrike" smtClean="0">
                        <a:solidFill>
                          <a:schemeClr val="accent5"/>
                        </a:solidFill>
                        <a:latin typeface="Cambria Math" panose="02040503050406030204" pitchFamily="18" charset="0"/>
                      </a:rPr>
                      <m:t>𝑆𝑎𝑙</m:t>
                    </m:r>
                    <m:r>
                      <a:rPr lang="en-GB" sz="1400" b="0" i="1" strike="sngStrike" smtClean="0">
                        <a:solidFill>
                          <a:schemeClr val="accent5"/>
                        </a:solidFill>
                        <a:latin typeface="Cambria Math" panose="02040503050406030204" pitchFamily="18" charset="0"/>
                      </a:rPr>
                      <m:t>𝑖𝑒𝑛𝑐𝑦</m:t>
                    </m:r>
                    <m:r>
                      <a:rPr lang="en-GB" sz="1400" i="1" strike="sngStrike">
                        <a:solidFill>
                          <a:schemeClr val="accent5"/>
                        </a:solidFill>
                        <a:latin typeface="Cambria Math" panose="02040503050406030204" pitchFamily="18" charset="0"/>
                      </a:rPr>
                      <m:t>𝑆𝑐𝑜𝑟𝑒</m:t>
                    </m:r>
                  </m:oMath>
                </a14:m>
                <a:r>
                  <a:rPr lang="en-GB" sz="1400" strike="sngStrike" dirty="0">
                    <a:solidFill>
                      <a:schemeClr val="accent5"/>
                    </a:solidFill>
                  </a:rPr>
                  <a:t> : Saliency Rank x Saliency Sigmoid </a:t>
                </a:r>
                <a14:m>
                  <m:oMath xmlns:m="http://schemas.openxmlformats.org/officeDocument/2006/math">
                    <m:d>
                      <m:dPr>
                        <m:begChr m:val="["/>
                        <m:endChr m:val="]"/>
                        <m:ctrlPr>
                          <a:rPr lang="en-GB" sz="1400" i="1" strike="sngStrike">
                            <a:solidFill>
                              <a:schemeClr val="accent5"/>
                            </a:solidFill>
                            <a:latin typeface="Cambria Math" panose="02040503050406030204" pitchFamily="18" charset="0"/>
                          </a:rPr>
                        </m:ctrlPr>
                      </m:dPr>
                      <m:e>
                        <m:r>
                          <a:rPr lang="en-GB" sz="1400" i="1" strike="sngStrike">
                            <a:solidFill>
                              <a:schemeClr val="accent5"/>
                            </a:solidFill>
                            <a:latin typeface="Cambria Math" panose="02040503050406030204" pitchFamily="18" charset="0"/>
                          </a:rPr>
                          <m:t>0, 1</m:t>
                        </m:r>
                      </m:e>
                    </m:d>
                  </m:oMath>
                </a14:m>
                <a:endParaRPr lang="en-GB" sz="1400" strike="sngStrike" dirty="0">
                  <a:solidFill>
                    <a:schemeClr val="accent5"/>
                  </a:solidFill>
                </a:endParaRPr>
              </a:p>
              <a:p>
                <a:endParaRPr lang="en-GB" sz="1400" dirty="0">
                  <a:solidFill>
                    <a:schemeClr val="accent5"/>
                  </a:solidFill>
                </a:endParaRPr>
              </a:p>
              <a:p>
                <a14:m>
                  <m:oMath xmlns:m="http://schemas.openxmlformats.org/officeDocument/2006/math">
                    <m:r>
                      <a:rPr lang="en-GB" sz="1400" i="1">
                        <a:solidFill>
                          <a:schemeClr val="accent5"/>
                        </a:solidFill>
                        <a:latin typeface="Cambria Math" panose="02040503050406030204" pitchFamily="18" charset="0"/>
                      </a:rPr>
                      <m:t>𝑆𝑎𝑙𝑖𝑒𝑛𝑐𝑦𝑆𝑐𝑜𝑟𝑒</m:t>
                    </m:r>
                  </m:oMath>
                </a14:m>
                <a:r>
                  <a:rPr lang="en-GB" sz="1400" dirty="0">
                    <a:solidFill>
                      <a:schemeClr val="accent5"/>
                    </a:solidFill>
                  </a:rPr>
                  <a:t>: # Brand entity mentions / Total # Organisation mentions</a:t>
                </a:r>
              </a:p>
              <a:p>
                <a:endParaRPr lang="en-GB" sz="1400" dirty="0">
                  <a:solidFill>
                    <a:schemeClr val="accent5"/>
                  </a:solidFill>
                </a:endParaRPr>
              </a:p>
              <a:p>
                <a14:m>
                  <m:oMath xmlns:m="http://schemas.openxmlformats.org/officeDocument/2006/math">
                    <m:r>
                      <a:rPr lang="en-GB" sz="1400" i="1">
                        <a:solidFill>
                          <a:schemeClr val="accent3"/>
                        </a:solidFill>
                        <a:latin typeface="Cambria Math" panose="02040503050406030204" pitchFamily="18" charset="0"/>
                      </a:rPr>
                      <m:t>𝑅𝑒𝑐𝑒𝑛𝑐𝑦𝑆𝑐𝑜𝑟𝑒</m:t>
                    </m:r>
                  </m:oMath>
                </a14:m>
                <a:r>
                  <a:rPr lang="en-GB" sz="1400" dirty="0">
                    <a:solidFill>
                      <a:schemeClr val="accent3"/>
                    </a:solidFill>
                  </a:rPr>
                  <a:t> : # days since published x Recency Sigmoid </a:t>
                </a:r>
                <a14:m>
                  <m:oMath xmlns:m="http://schemas.openxmlformats.org/officeDocument/2006/math">
                    <m:d>
                      <m:dPr>
                        <m:begChr m:val="["/>
                        <m:endChr m:val="]"/>
                        <m:ctrlPr>
                          <a:rPr lang="en-GB" sz="1400" i="1">
                            <a:solidFill>
                              <a:schemeClr val="accent3"/>
                            </a:solidFill>
                            <a:latin typeface="Cambria Math" panose="02040503050406030204" pitchFamily="18" charset="0"/>
                          </a:rPr>
                        </m:ctrlPr>
                      </m:dPr>
                      <m:e>
                        <m:r>
                          <a:rPr lang="en-GB" sz="1400" i="1">
                            <a:solidFill>
                              <a:schemeClr val="accent3"/>
                            </a:solidFill>
                            <a:latin typeface="Cambria Math" panose="02040503050406030204" pitchFamily="18" charset="0"/>
                          </a:rPr>
                          <m:t>0, 1</m:t>
                        </m:r>
                      </m:e>
                    </m:d>
                  </m:oMath>
                </a14:m>
                <a:endParaRPr lang="en-GB" sz="1400" dirty="0">
                  <a:solidFill>
                    <a:schemeClr val="accent5"/>
                  </a:solidFill>
                </a:endParaRPr>
              </a:p>
              <a:p>
                <a:endParaRPr lang="en-GB" sz="1400" dirty="0">
                  <a:solidFill>
                    <a:schemeClr val="accent5"/>
                  </a:solidFill>
                </a:endParaRPr>
              </a:p>
            </p:txBody>
          </p:sp>
        </mc:Choice>
        <mc:Fallback xmlns="">
          <p:sp>
            <p:nvSpPr>
              <p:cNvPr id="11" name="TextBox 10">
                <a:extLst>
                  <a:ext uri="{FF2B5EF4-FFF2-40B4-BE49-F238E27FC236}">
                    <a16:creationId xmlns:a16="http://schemas.microsoft.com/office/drawing/2014/main" id="{38408FB0-C3F2-4DD0-B195-4BE3CCE01701}"/>
                  </a:ext>
                </a:extLst>
              </p:cNvPr>
              <p:cNvSpPr txBox="1">
                <a:spLocks noRot="1" noChangeAspect="1" noMove="1" noResize="1" noEditPoints="1" noAdjustHandles="1" noChangeArrowheads="1" noChangeShapeType="1" noTextEdit="1"/>
              </p:cNvSpPr>
              <p:nvPr/>
            </p:nvSpPr>
            <p:spPr>
              <a:xfrm>
                <a:off x="6466173" y="4444364"/>
                <a:ext cx="5500918" cy="2246769"/>
              </a:xfrm>
              <a:prstGeom prst="rect">
                <a:avLst/>
              </a:prstGeom>
              <a:blipFill>
                <a:blip r:embed="rId3"/>
                <a:stretch>
                  <a:fillRect t="-542"/>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0A2AFE57-3B05-47BF-8280-8A34CCE44A01}"/>
              </a:ext>
            </a:extLst>
          </p:cNvPr>
          <p:cNvSpPr/>
          <p:nvPr/>
        </p:nvSpPr>
        <p:spPr>
          <a:xfrm rot="16200000">
            <a:off x="1581662" y="2380098"/>
            <a:ext cx="106775" cy="133164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Left Bracket 12">
            <a:extLst>
              <a:ext uri="{FF2B5EF4-FFF2-40B4-BE49-F238E27FC236}">
                <a16:creationId xmlns:a16="http://schemas.microsoft.com/office/drawing/2014/main" id="{86193400-6E64-4259-B770-DF09B0EA0E11}"/>
              </a:ext>
            </a:extLst>
          </p:cNvPr>
          <p:cNvSpPr/>
          <p:nvPr/>
        </p:nvSpPr>
        <p:spPr>
          <a:xfrm rot="16200000">
            <a:off x="454867" y="2762577"/>
            <a:ext cx="106775" cy="566689"/>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504477-5782-4AF5-A5B0-2A9CFADFD0C2}"/>
                  </a:ext>
                </a:extLst>
              </p:cNvPr>
              <p:cNvSpPr txBox="1"/>
              <p:nvPr/>
            </p:nvSpPr>
            <p:spPr>
              <a:xfrm>
                <a:off x="155657" y="3234945"/>
                <a:ext cx="70519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𝑇</m:t>
                      </m:r>
                      <m:r>
                        <a:rPr lang="en-GB" sz="2000" b="0" i="1" smtClean="0">
                          <a:latin typeface="Cambria Math" panose="02040503050406030204" pitchFamily="18" charset="0"/>
                          <a:ea typeface="Cambria Math" panose="02040503050406030204" pitchFamily="18" charset="0"/>
                        </a:rPr>
                        <m:t>𝑟𝑢𝑠𝑡</m:t>
                      </m:r>
                    </m:oMath>
                  </m:oMathPara>
                </a14:m>
                <a:endParaRPr lang="en-GB" sz="2000" dirty="0"/>
              </a:p>
            </p:txBody>
          </p:sp>
        </mc:Choice>
        <mc:Fallback xmlns="">
          <p:sp>
            <p:nvSpPr>
              <p:cNvPr id="14" name="TextBox 13">
                <a:extLst>
                  <a:ext uri="{FF2B5EF4-FFF2-40B4-BE49-F238E27FC236}">
                    <a16:creationId xmlns:a16="http://schemas.microsoft.com/office/drawing/2014/main" id="{EB504477-5782-4AF5-A5B0-2A9CFADFD0C2}"/>
                  </a:ext>
                </a:extLst>
              </p:cNvPr>
              <p:cNvSpPr txBox="1">
                <a:spLocks noRot="1" noChangeAspect="1" noMove="1" noResize="1" noEditPoints="1" noAdjustHandles="1" noChangeArrowheads="1" noChangeShapeType="1" noTextEdit="1"/>
              </p:cNvSpPr>
              <p:nvPr/>
            </p:nvSpPr>
            <p:spPr>
              <a:xfrm>
                <a:off x="155657" y="3234945"/>
                <a:ext cx="705193" cy="307777"/>
              </a:xfrm>
              <a:prstGeom prst="rect">
                <a:avLst/>
              </a:prstGeom>
              <a:blipFill>
                <a:blip r:embed="rId4"/>
                <a:stretch>
                  <a:fillRect l="-7143" r="-7143"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09CCDF7-92F3-48FF-8B3A-35523E56CB0D}"/>
                  </a:ext>
                </a:extLst>
              </p:cNvPr>
              <p:cNvSpPr txBox="1"/>
              <p:nvPr/>
            </p:nvSpPr>
            <p:spPr>
              <a:xfrm>
                <a:off x="1164811" y="3290990"/>
                <a:ext cx="841577" cy="184665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𝐴</m:t>
                      </m:r>
                      <m:r>
                        <a:rPr lang="en-GB" sz="2000" b="0" i="1" smtClean="0">
                          <a:latin typeface="Cambria Math" panose="02040503050406030204" pitchFamily="18" charset="0"/>
                          <a:ea typeface="Cambria Math" panose="02040503050406030204" pitchFamily="18" charset="0"/>
                        </a:rPr>
                        <m:t>𝑙𝑙</m:t>
                      </m:r>
                    </m:oMath>
                  </m:oMathPara>
                </a14:m>
                <a:endParaRPr lang="en-GB" sz="2000" b="0" dirty="0">
                  <a:ea typeface="Cambria Math" panose="02040503050406030204" pitchFamily="18" charset="0"/>
                </a:endParaRPr>
              </a:p>
              <a:p>
                <a:pPr algn="ctr"/>
                <a:r>
                  <a:rPr lang="en-GB" sz="2000" i="1" dirty="0">
                    <a:latin typeface="Cambria Math" panose="02040503050406030204" pitchFamily="18" charset="0"/>
                    <a:ea typeface="Cambria Math" panose="02040503050406030204" pitchFamily="18" charset="0"/>
                  </a:rPr>
                  <a:t>Articles</a:t>
                </a:r>
              </a:p>
              <a:p>
                <a:pPr algn="ctr"/>
                <a:r>
                  <a:rPr lang="en-GB" sz="2000" i="1" dirty="0">
                    <a:latin typeface="Cambria Math" panose="02040503050406030204" pitchFamily="18" charset="0"/>
                    <a:ea typeface="Cambria Math" panose="02040503050406030204" pitchFamily="18" charset="0"/>
                  </a:rPr>
                  <a:t>In each</a:t>
                </a:r>
              </a:p>
              <a:p>
                <a:pPr algn="ctr"/>
                <a:r>
                  <a:rPr lang="en-GB" sz="2000" i="1" dirty="0">
                    <a:latin typeface="Cambria Math" panose="02040503050406030204" pitchFamily="18" charset="0"/>
                    <a:ea typeface="Cambria Math" panose="02040503050406030204" pitchFamily="18" charset="0"/>
                  </a:rPr>
                  <a:t>Trust </a:t>
                </a:r>
              </a:p>
              <a:p>
                <a:pPr algn="ctr"/>
                <a:r>
                  <a:rPr lang="en-GB" sz="2000" i="1" dirty="0">
                    <a:latin typeface="Cambria Math" panose="02040503050406030204" pitchFamily="18" charset="0"/>
                    <a:ea typeface="Cambria Math" panose="02040503050406030204" pitchFamily="18" charset="0"/>
                  </a:rPr>
                  <a:t>Pillar</a:t>
                </a:r>
              </a:p>
              <a:p>
                <a:pPr algn="ctr"/>
                <a:endParaRPr lang="en-GB" sz="2000" dirty="0"/>
              </a:p>
            </p:txBody>
          </p:sp>
        </mc:Choice>
        <mc:Fallback xmlns="">
          <p:sp>
            <p:nvSpPr>
              <p:cNvPr id="15" name="TextBox 14">
                <a:extLst>
                  <a:ext uri="{FF2B5EF4-FFF2-40B4-BE49-F238E27FC236}">
                    <a16:creationId xmlns:a16="http://schemas.microsoft.com/office/drawing/2014/main" id="{109CCDF7-92F3-48FF-8B3A-35523E56CB0D}"/>
                  </a:ext>
                </a:extLst>
              </p:cNvPr>
              <p:cNvSpPr txBox="1">
                <a:spLocks noRot="1" noChangeAspect="1" noMove="1" noResize="1" noEditPoints="1" noAdjustHandles="1" noChangeArrowheads="1" noChangeShapeType="1" noTextEdit="1"/>
              </p:cNvSpPr>
              <p:nvPr/>
            </p:nvSpPr>
            <p:spPr>
              <a:xfrm>
                <a:off x="1164811" y="3290990"/>
                <a:ext cx="841577" cy="1846659"/>
              </a:xfrm>
              <a:prstGeom prst="rect">
                <a:avLst/>
              </a:prstGeom>
              <a:blipFill>
                <a:blip r:embed="rId5"/>
                <a:stretch>
                  <a:fillRect l="-17910" r="-179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72E543C-4253-4B23-B51E-1A5F178845AE}"/>
                  </a:ext>
                </a:extLst>
              </p:cNvPr>
              <p:cNvSpPr txBox="1"/>
              <p:nvPr/>
            </p:nvSpPr>
            <p:spPr>
              <a:xfrm>
                <a:off x="3310481" y="3290990"/>
                <a:ext cx="1092479" cy="307777"/>
              </a:xfrm>
              <a:prstGeom prst="rect">
                <a:avLst/>
              </a:prstGeom>
              <a:noFill/>
            </p:spPr>
            <p:txBody>
              <a:bodyPr wrap="none" lIns="0" tIns="0" rIns="0" bIns="0" rtlCol="0">
                <a:spAutoFit/>
              </a:bodyPr>
              <a:lstStyle/>
              <a:p>
                <a:r>
                  <a:rPr lang="en-GB" sz="2000" dirty="0">
                    <a:solidFill>
                      <a:schemeClr val="accent6"/>
                    </a:solidFill>
                    <a:ea typeface="Cambria Math" panose="02040503050406030204" pitchFamily="18" charset="0"/>
                  </a:rPr>
                  <a:t>C</a:t>
                </a:r>
                <a14:m>
                  <m:oMath xmlns:m="http://schemas.openxmlformats.org/officeDocument/2006/math">
                    <m:r>
                      <a:rPr lang="en-GB" sz="2000" i="1" smtClean="0">
                        <a:solidFill>
                          <a:schemeClr val="accent6"/>
                        </a:solidFill>
                        <a:latin typeface="Cambria Math" panose="02040503050406030204" pitchFamily="18" charset="0"/>
                        <a:ea typeface="Cambria Math" panose="02040503050406030204" pitchFamily="18" charset="0"/>
                      </a:rPr>
                      <m:t>𝑜</m:t>
                    </m:r>
                    <m:r>
                      <a:rPr lang="en-GB" sz="2000" b="0" i="1" smtClean="0">
                        <a:solidFill>
                          <a:schemeClr val="accent6"/>
                        </a:solidFill>
                        <a:latin typeface="Cambria Math" panose="02040503050406030204" pitchFamily="18" charset="0"/>
                        <a:ea typeface="Cambria Math" panose="02040503050406030204" pitchFamily="18" charset="0"/>
                      </a:rPr>
                      <m:t>𝑣𝑒𝑟𝑎𝑔𝑒</m:t>
                    </m:r>
                  </m:oMath>
                </a14:m>
                <a:endParaRPr lang="en-GB" sz="2000" dirty="0">
                  <a:solidFill>
                    <a:schemeClr val="accent6"/>
                  </a:solidFill>
                </a:endParaRPr>
              </a:p>
            </p:txBody>
          </p:sp>
        </mc:Choice>
        <mc:Fallback xmlns="">
          <p:sp>
            <p:nvSpPr>
              <p:cNvPr id="16" name="TextBox 15">
                <a:extLst>
                  <a:ext uri="{FF2B5EF4-FFF2-40B4-BE49-F238E27FC236}">
                    <a16:creationId xmlns:a16="http://schemas.microsoft.com/office/drawing/2014/main" id="{372E543C-4253-4B23-B51E-1A5F178845AE}"/>
                  </a:ext>
                </a:extLst>
              </p:cNvPr>
              <p:cNvSpPr txBox="1">
                <a:spLocks noRot="1" noChangeAspect="1" noMove="1" noResize="1" noEditPoints="1" noAdjustHandles="1" noChangeArrowheads="1" noChangeShapeType="1" noTextEdit="1"/>
              </p:cNvSpPr>
              <p:nvPr/>
            </p:nvSpPr>
            <p:spPr>
              <a:xfrm>
                <a:off x="3310481" y="3290990"/>
                <a:ext cx="1092479" cy="307777"/>
              </a:xfrm>
              <a:prstGeom prst="rect">
                <a:avLst/>
              </a:prstGeom>
              <a:blipFill>
                <a:blip r:embed="rId6"/>
                <a:stretch>
                  <a:fillRect l="-13793" t="-28000" r="-6897" b="-4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69EF1E-A551-44F4-91AF-21E1DFD51D42}"/>
                  </a:ext>
                </a:extLst>
              </p:cNvPr>
              <p:cNvSpPr txBox="1"/>
              <p:nvPr/>
            </p:nvSpPr>
            <p:spPr>
              <a:xfrm>
                <a:off x="6969018" y="3236750"/>
                <a:ext cx="104951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1"/>
                          </a:solidFill>
                          <a:latin typeface="Cambria Math" panose="02040503050406030204" pitchFamily="18" charset="0"/>
                          <a:ea typeface="Cambria Math" panose="02040503050406030204" pitchFamily="18" charset="0"/>
                        </a:rPr>
                        <m:t>𝑇𝑜𝑛𝑎𝑙𝑖𝑡𝑦</m:t>
                      </m:r>
                    </m:oMath>
                  </m:oMathPara>
                </a14:m>
                <a:endParaRPr lang="en-GB" sz="2000" dirty="0">
                  <a:solidFill>
                    <a:schemeClr val="accent1"/>
                  </a:solidFill>
                </a:endParaRPr>
              </a:p>
            </p:txBody>
          </p:sp>
        </mc:Choice>
        <mc:Fallback xmlns="">
          <p:sp>
            <p:nvSpPr>
              <p:cNvPr id="17" name="TextBox 16">
                <a:extLst>
                  <a:ext uri="{FF2B5EF4-FFF2-40B4-BE49-F238E27FC236}">
                    <a16:creationId xmlns:a16="http://schemas.microsoft.com/office/drawing/2014/main" id="{AA69EF1E-A551-44F4-91AF-21E1DFD51D42}"/>
                  </a:ext>
                </a:extLst>
              </p:cNvPr>
              <p:cNvSpPr txBox="1">
                <a:spLocks noRot="1" noChangeAspect="1" noMove="1" noResize="1" noEditPoints="1" noAdjustHandles="1" noChangeArrowheads="1" noChangeShapeType="1" noTextEdit="1"/>
              </p:cNvSpPr>
              <p:nvPr/>
            </p:nvSpPr>
            <p:spPr>
              <a:xfrm>
                <a:off x="6969018" y="3236750"/>
                <a:ext cx="1049518" cy="307777"/>
              </a:xfrm>
              <a:prstGeom prst="rect">
                <a:avLst/>
              </a:prstGeom>
              <a:blipFill>
                <a:blip r:embed="rId7"/>
                <a:stretch>
                  <a:fillRect l="-8333" r="-7143"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8E1E1-CA30-461D-ABEF-967C85CBB9EE}"/>
                  </a:ext>
                </a:extLst>
              </p:cNvPr>
              <p:cNvSpPr txBox="1"/>
              <p:nvPr/>
            </p:nvSpPr>
            <p:spPr>
              <a:xfrm>
                <a:off x="10827230" y="3233172"/>
                <a:ext cx="100784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solidFill>
                            <a:schemeClr val="accent3"/>
                          </a:solidFill>
                          <a:latin typeface="Cambria Math" panose="02040503050406030204" pitchFamily="18" charset="0"/>
                          <a:ea typeface="Cambria Math" panose="02040503050406030204" pitchFamily="18" charset="0"/>
                        </a:rPr>
                        <m:t>𝑅</m:t>
                      </m:r>
                      <m:r>
                        <a:rPr lang="en-GB" sz="2000" b="0" i="1" smtClean="0">
                          <a:solidFill>
                            <a:schemeClr val="accent3"/>
                          </a:solidFill>
                          <a:latin typeface="Cambria Math" panose="02040503050406030204" pitchFamily="18" charset="0"/>
                          <a:ea typeface="Cambria Math" panose="02040503050406030204" pitchFamily="18" charset="0"/>
                        </a:rPr>
                        <m:t>𝑒𝑐𝑒𝑛𝑐𝑦</m:t>
                      </m:r>
                    </m:oMath>
                  </m:oMathPara>
                </a14:m>
                <a:endParaRPr lang="en-GB" sz="2000" dirty="0">
                  <a:solidFill>
                    <a:schemeClr val="accent3"/>
                  </a:solidFill>
                </a:endParaRPr>
              </a:p>
            </p:txBody>
          </p:sp>
        </mc:Choice>
        <mc:Fallback xmlns="">
          <p:sp>
            <p:nvSpPr>
              <p:cNvPr id="18" name="TextBox 17">
                <a:extLst>
                  <a:ext uri="{FF2B5EF4-FFF2-40B4-BE49-F238E27FC236}">
                    <a16:creationId xmlns:a16="http://schemas.microsoft.com/office/drawing/2014/main" id="{7698E1E1-CA30-461D-ABEF-967C85CBB9EE}"/>
                  </a:ext>
                </a:extLst>
              </p:cNvPr>
              <p:cNvSpPr txBox="1">
                <a:spLocks noRot="1" noChangeAspect="1" noMove="1" noResize="1" noEditPoints="1" noAdjustHandles="1" noChangeArrowheads="1" noChangeShapeType="1" noTextEdit="1"/>
              </p:cNvSpPr>
              <p:nvPr/>
            </p:nvSpPr>
            <p:spPr>
              <a:xfrm>
                <a:off x="10827230" y="3233172"/>
                <a:ext cx="1007840" cy="307777"/>
              </a:xfrm>
              <a:prstGeom prst="rect">
                <a:avLst/>
              </a:prstGeom>
              <a:blipFill>
                <a:blip r:embed="rId8"/>
                <a:stretch>
                  <a:fillRect l="-5000" r="-6250"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BF591F3-1D36-4485-A1AC-075152B23EA9}"/>
                  </a:ext>
                </a:extLst>
              </p:cNvPr>
              <p:cNvSpPr txBox="1"/>
              <p:nvPr/>
            </p:nvSpPr>
            <p:spPr>
              <a:xfrm>
                <a:off x="8892250" y="3230104"/>
                <a:ext cx="123707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solidFill>
                            <a:schemeClr val="accent5"/>
                          </a:solidFill>
                          <a:latin typeface="Cambria Math" panose="02040503050406030204" pitchFamily="18" charset="0"/>
                          <a:ea typeface="Cambria Math" panose="02040503050406030204" pitchFamily="18" charset="0"/>
                        </a:rPr>
                        <m:t>𝑅</m:t>
                      </m:r>
                      <m:r>
                        <a:rPr lang="en-GB" sz="2000" b="0" i="1" smtClean="0">
                          <a:solidFill>
                            <a:schemeClr val="accent5"/>
                          </a:solidFill>
                          <a:latin typeface="Cambria Math" panose="02040503050406030204" pitchFamily="18" charset="0"/>
                          <a:ea typeface="Cambria Math" panose="02040503050406030204" pitchFamily="18" charset="0"/>
                        </a:rPr>
                        <m:t>𝑒𝑙𝑒𝑣𝑒𝑛𝑐𝑦</m:t>
                      </m:r>
                    </m:oMath>
                  </m:oMathPara>
                </a14:m>
                <a:endParaRPr lang="en-GB" sz="2000" dirty="0">
                  <a:solidFill>
                    <a:schemeClr val="accent5"/>
                  </a:solidFill>
                </a:endParaRPr>
              </a:p>
            </p:txBody>
          </p:sp>
        </mc:Choice>
        <mc:Fallback xmlns="">
          <p:sp>
            <p:nvSpPr>
              <p:cNvPr id="19" name="TextBox 18">
                <a:extLst>
                  <a:ext uri="{FF2B5EF4-FFF2-40B4-BE49-F238E27FC236}">
                    <a16:creationId xmlns:a16="http://schemas.microsoft.com/office/drawing/2014/main" id="{9BF591F3-1D36-4485-A1AC-075152B23EA9}"/>
                  </a:ext>
                </a:extLst>
              </p:cNvPr>
              <p:cNvSpPr txBox="1">
                <a:spLocks noRot="1" noChangeAspect="1" noMove="1" noResize="1" noEditPoints="1" noAdjustHandles="1" noChangeArrowheads="1" noChangeShapeType="1" noTextEdit="1"/>
              </p:cNvSpPr>
              <p:nvPr/>
            </p:nvSpPr>
            <p:spPr>
              <a:xfrm>
                <a:off x="8892250" y="3230104"/>
                <a:ext cx="1237070" cy="307777"/>
              </a:xfrm>
              <a:prstGeom prst="rect">
                <a:avLst/>
              </a:prstGeom>
              <a:blipFill>
                <a:blip r:embed="rId9"/>
                <a:stretch>
                  <a:fillRect l="-4082" r="-6122"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8703E8F-0FF4-F845-9A9F-FEC1791B20AD}"/>
                  </a:ext>
                </a:extLst>
              </p:cNvPr>
              <p:cNvSpPr txBox="1"/>
              <p:nvPr/>
            </p:nvSpPr>
            <p:spPr>
              <a:xfrm>
                <a:off x="196665" y="1765310"/>
                <a:ext cx="12084014" cy="99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𝜏</m:t>
                      </m:r>
                      <m:r>
                        <a:rPr lang="en-GB" sz="2000" b="0" i="1" smtClean="0">
                          <a:latin typeface="Cambria Math" panose="02040503050406030204" pitchFamily="18" charset="0"/>
                          <a:ea typeface="Cambria Math" panose="02040503050406030204" pitchFamily="18" charset="0"/>
                        </a:rPr>
                        <m:t> = </m:t>
                      </m:r>
                      <m:nary>
                        <m:naryPr>
                          <m:chr m:val="∑"/>
                          <m:supHide m:val="on"/>
                          <m:ctrlPr>
                            <a:rPr lang="en-GB" sz="2000" i="1" smtClean="0">
                              <a:latin typeface="Cambria Math" panose="02040503050406030204" pitchFamily="18" charset="0"/>
                            </a:rPr>
                          </m:ctrlPr>
                        </m:naryPr>
                        <m:sub>
                          <m:r>
                            <m:rPr>
                              <m:brk m:alnAt="7"/>
                            </m:rPr>
                            <a:rPr lang="en-GB" sz="2000" b="0" i="1" smtClean="0">
                              <a:latin typeface="Cambria Math" panose="02040503050406030204" pitchFamily="18" charset="0"/>
                            </a:rPr>
                            <m:t>𝑇</m:t>
                          </m:r>
                          <m:r>
                            <a:rPr lang="en-GB" sz="2000" b="0" i="1" smtClean="0">
                              <a:latin typeface="Cambria Math" panose="02040503050406030204" pitchFamily="18" charset="0"/>
                            </a:rPr>
                            <m:t>𝑜𝑡𝑎𝑙</m:t>
                          </m:r>
                          <m:r>
                            <a:rPr lang="en-GB" sz="2000" b="0" i="1" smtClean="0">
                              <a:latin typeface="Cambria Math" panose="02040503050406030204" pitchFamily="18" charset="0"/>
                            </a:rPr>
                            <m:t> </m:t>
                          </m:r>
                          <m:r>
                            <a:rPr lang="en-GB" sz="2000" b="0" i="1" smtClean="0">
                              <a:latin typeface="Cambria Math" panose="02040503050406030204" pitchFamily="18" charset="0"/>
                            </a:rPr>
                            <m:t>𝑆𝑡𝑜𝑟𝑖𝑒𝑠</m:t>
                          </m:r>
                        </m:sub>
                        <m:sup/>
                        <m:e>
                          <m:r>
                            <a:rPr lang="en-GB" sz="2000" b="0" i="1" smtClean="0">
                              <a:latin typeface="Cambria Math" panose="02040503050406030204" pitchFamily="18" charset="0"/>
                            </a:rPr>
                            <m:t> </m:t>
                          </m:r>
                          <m:d>
                            <m:dPr>
                              <m:ctrlPr>
                                <a:rPr lang="en-GB" sz="2000" i="1" smtClean="0">
                                  <a:latin typeface="Cambria Math" panose="02040503050406030204" pitchFamily="18" charset="0"/>
                                </a:rPr>
                              </m:ctrlPr>
                            </m:dPr>
                            <m:e>
                              <m:r>
                                <a:rPr lang="en-GB" sz="2000" i="1">
                                  <a:solidFill>
                                    <a:schemeClr val="accent6"/>
                                  </a:solidFill>
                                  <a:latin typeface="Cambria Math" panose="02040503050406030204" pitchFamily="18" charset="0"/>
                                  <a:ea typeface="Cambria Math" panose="02040503050406030204" pitchFamily="18" charset="0"/>
                                </a:rPr>
                                <m:t>𝐶𝑜𝑣𝑆𝑖𝑔𝑚𝑜𝑖𝑑</m:t>
                              </m:r>
                              <m:d>
                                <m:dPr>
                                  <m:ctrlPr>
                                    <a:rPr lang="en-GB" sz="2000" i="1">
                                      <a:solidFill>
                                        <a:schemeClr val="accent6"/>
                                      </a:solidFill>
                                      <a:latin typeface="Cambria Math" panose="02040503050406030204" pitchFamily="18" charset="0"/>
                                      <a:ea typeface="Cambria Math" panose="02040503050406030204" pitchFamily="18" charset="0"/>
                                    </a:rPr>
                                  </m:ctrlPr>
                                </m:dPr>
                                <m:e>
                                  <m:r>
                                    <a:rPr lang="en-GB" sz="2000" i="1">
                                      <a:solidFill>
                                        <a:schemeClr val="accent6"/>
                                      </a:solidFill>
                                      <a:latin typeface="Cambria Math" panose="02040503050406030204" pitchFamily="18" charset="0"/>
                                      <a:ea typeface="Cambria Math" panose="02040503050406030204" pitchFamily="18" charset="0"/>
                                    </a:rPr>
                                    <m:t>𝑇𝑜𝑡𝑎𝑙</m:t>
                                  </m:r>
                                  <m:r>
                                    <a:rPr lang="en-GB" sz="2000" i="1">
                                      <a:solidFill>
                                        <a:schemeClr val="accent6"/>
                                      </a:solidFill>
                                      <a:latin typeface="Cambria Math" panose="02040503050406030204" pitchFamily="18" charset="0"/>
                                      <a:ea typeface="Cambria Math" panose="02040503050406030204" pitchFamily="18" charset="0"/>
                                    </a:rPr>
                                    <m:t> # </m:t>
                                  </m:r>
                                  <m:r>
                                    <a:rPr lang="en-GB" sz="2000" i="1">
                                      <a:solidFill>
                                        <a:schemeClr val="accent6"/>
                                      </a:solidFill>
                                      <a:latin typeface="Cambria Math" panose="02040503050406030204" pitchFamily="18" charset="0"/>
                                      <a:ea typeface="Cambria Math" panose="02040503050406030204" pitchFamily="18" charset="0"/>
                                    </a:rPr>
                                    <m:t>𝑈𝑅𝐿𝑠</m:t>
                                  </m:r>
                                </m:e>
                              </m:d>
                              <m:nary>
                                <m:naryPr>
                                  <m:chr m:val="∑"/>
                                  <m:ctrlPr>
                                    <a:rPr lang="en-GB" sz="2000" i="1" smtClean="0">
                                      <a:solidFill>
                                        <a:schemeClr val="tx1"/>
                                      </a:solidFill>
                                      <a:latin typeface="Cambria Math" panose="02040503050406030204" pitchFamily="18" charset="0"/>
                                      <a:ea typeface="Cambria Math" panose="02040503050406030204" pitchFamily="18" charset="0"/>
                                    </a:rPr>
                                  </m:ctrlPr>
                                </m:naryPr>
                                <m:sub>
                                  <m:r>
                                    <m:rPr>
                                      <m:brk m:alnAt="23"/>
                                    </m:rPr>
                                    <a:rPr lang="en-GB" sz="2000" b="0" i="1" smtClean="0">
                                      <a:solidFill>
                                        <a:schemeClr val="tx1"/>
                                      </a:solidFill>
                                      <a:latin typeface="Cambria Math" panose="02040503050406030204" pitchFamily="18" charset="0"/>
                                      <a:ea typeface="Cambria Math" panose="02040503050406030204" pitchFamily="18" charset="0"/>
                                    </a:rPr>
                                    <m:t>𝑛</m:t>
                                  </m:r>
                                  <m:r>
                                    <a:rPr lang="en-GB" sz="2000" b="0" i="1" smtClean="0">
                                      <a:solidFill>
                                        <a:schemeClr val="tx1"/>
                                      </a:solidFill>
                                      <a:latin typeface="Cambria Math" panose="02040503050406030204" pitchFamily="18" charset="0"/>
                                      <a:ea typeface="Cambria Math" panose="02040503050406030204" pitchFamily="18" charset="0"/>
                                    </a:rPr>
                                    <m:t>=1</m:t>
                                  </m:r>
                                </m:sub>
                                <m:sup>
                                  <m:r>
                                    <a:rPr lang="en-GB" sz="2000" b="0" i="1" smtClean="0">
                                      <a:solidFill>
                                        <a:schemeClr val="tx1"/>
                                      </a:solidFill>
                                      <a:latin typeface="Cambria Math" panose="02040503050406030204" pitchFamily="18" charset="0"/>
                                      <a:ea typeface="Cambria Math" panose="02040503050406030204" pitchFamily="18" charset="0"/>
                                    </a:rPr>
                                    <m:t>𝑇𝑜𝑡𝑎𝑙</m:t>
                                  </m:r>
                                  <m:r>
                                    <a:rPr lang="en-GB" sz="2000" b="0" i="1" smtClean="0">
                                      <a:solidFill>
                                        <a:schemeClr val="tx1"/>
                                      </a:solidFill>
                                      <a:latin typeface="Cambria Math" panose="02040503050406030204" pitchFamily="18" charset="0"/>
                                      <a:ea typeface="Cambria Math" panose="02040503050406030204" pitchFamily="18" charset="0"/>
                                    </a:rPr>
                                    <m:t> # </m:t>
                                  </m:r>
                                  <m:r>
                                    <a:rPr lang="en-GB" sz="2000" b="0" i="1" smtClean="0">
                                      <a:solidFill>
                                        <a:schemeClr val="tx1"/>
                                      </a:solidFill>
                                      <a:latin typeface="Cambria Math" panose="02040503050406030204" pitchFamily="18" charset="0"/>
                                      <a:ea typeface="Cambria Math" panose="02040503050406030204" pitchFamily="18" charset="0"/>
                                    </a:rPr>
                                    <m:t>𝑈𝑅𝐿𝑠</m:t>
                                  </m:r>
                                </m:sup>
                                <m:e>
                                  <m:f>
                                    <m:fPr>
                                      <m:ctrlPr>
                                        <a:rPr lang="en-GB" sz="2000" i="1">
                                          <a:latin typeface="Cambria Math" panose="02040503050406030204" pitchFamily="18" charset="0"/>
                                        </a:rPr>
                                      </m:ctrlPr>
                                    </m:fPr>
                                    <m:num>
                                      <m:r>
                                        <a:rPr lang="en-GB" sz="2000" i="1">
                                          <a:latin typeface="Cambria Math" panose="02040503050406030204" pitchFamily="18" charset="0"/>
                                        </a:rPr>
                                        <m:t> </m:t>
                                      </m:r>
                                      <m:sSub>
                                        <m:sSubPr>
                                          <m:ctrlPr>
                                            <a:rPr lang="en-GB" sz="2000" i="1">
                                              <a:solidFill>
                                                <a:schemeClr val="accent1"/>
                                              </a:solidFill>
                                              <a:latin typeface="Cambria Math" panose="02040503050406030204" pitchFamily="18" charset="0"/>
                                            </a:rPr>
                                          </m:ctrlPr>
                                        </m:sSubPr>
                                        <m:e>
                                          <m:r>
                                            <a:rPr lang="en-GB" sz="2000" i="1">
                                              <a:solidFill>
                                                <a:schemeClr val="accent1"/>
                                              </a:solidFill>
                                              <a:latin typeface="Cambria Math" panose="02040503050406030204" pitchFamily="18" charset="0"/>
                                            </a:rPr>
                                            <m:t>𝑤</m:t>
                                          </m:r>
                                        </m:e>
                                        <m:sub>
                                          <m:r>
                                            <a:rPr lang="en-GB" sz="2000" i="1">
                                              <a:solidFill>
                                                <a:schemeClr val="accent1"/>
                                              </a:solidFill>
                                              <a:latin typeface="Cambria Math" panose="02040503050406030204" pitchFamily="18" charset="0"/>
                                            </a:rPr>
                                            <m:t>0</m:t>
                                          </m:r>
                                        </m:sub>
                                      </m:sSub>
                                      <m:r>
                                        <a:rPr lang="en-GB" sz="2000" i="1">
                                          <a:solidFill>
                                            <a:schemeClr val="accent1"/>
                                          </a:solidFill>
                                          <a:latin typeface="Cambria Math" panose="02040503050406030204" pitchFamily="18" charset="0"/>
                                        </a:rPr>
                                        <m:t>𝑆𝑒𝑛𝑡𝑖𝑆𝑐𝑜𝑟𝑒</m:t>
                                      </m:r>
                                      <m:r>
                                        <a:rPr lang="en-GB" sz="2000" i="1">
                                          <a:solidFill>
                                            <a:schemeClr val="accent1"/>
                                          </a:solidFill>
                                          <a:latin typeface="Cambria Math" panose="02040503050406030204" pitchFamily="18" charset="0"/>
                                        </a:rPr>
                                        <m:t> × </m:t>
                                      </m:r>
                                      <m:sSub>
                                        <m:sSubPr>
                                          <m:ctrlPr>
                                            <a:rPr lang="en-GB" sz="2000" i="1">
                                              <a:solidFill>
                                                <a:schemeClr val="accent5"/>
                                              </a:solidFill>
                                              <a:latin typeface="Cambria Math" panose="02040503050406030204" pitchFamily="18" charset="0"/>
                                            </a:rPr>
                                          </m:ctrlPr>
                                        </m:sSubPr>
                                        <m:e>
                                          <m:r>
                                            <a:rPr lang="en-GB" sz="2000" i="1">
                                              <a:solidFill>
                                                <a:schemeClr val="accent5"/>
                                              </a:solidFill>
                                              <a:latin typeface="Cambria Math" panose="02040503050406030204" pitchFamily="18" charset="0"/>
                                            </a:rPr>
                                            <m:t>𝑤</m:t>
                                          </m:r>
                                        </m:e>
                                        <m:sub>
                                          <m:r>
                                            <a:rPr lang="en-GB" sz="2000" i="1">
                                              <a:solidFill>
                                                <a:schemeClr val="accent5"/>
                                              </a:solidFill>
                                              <a:latin typeface="Cambria Math" panose="02040503050406030204" pitchFamily="18" charset="0"/>
                                            </a:rPr>
                                            <m:t>1</m:t>
                                          </m:r>
                                        </m:sub>
                                      </m:sSub>
                                      <m:r>
                                        <a:rPr lang="en-GB" sz="2000" i="1">
                                          <a:solidFill>
                                            <a:schemeClr val="accent5"/>
                                          </a:solidFill>
                                          <a:latin typeface="Cambria Math" panose="02040503050406030204" pitchFamily="18" charset="0"/>
                                        </a:rPr>
                                        <m:t>𝑆𝑎𝑙𝑖𝑒𝑛𝑐𝑦𝑆𝑐𝑜𝑟𝑒</m:t>
                                      </m:r>
                                      <m:r>
                                        <a:rPr lang="en-GB" sz="2000" b="0" i="1" smtClean="0">
                                          <a:solidFill>
                                            <a:schemeClr val="accent5"/>
                                          </a:solidFill>
                                          <a:latin typeface="Cambria Math" panose="02040503050406030204" pitchFamily="18" charset="0"/>
                                        </a:rPr>
                                        <m:t> </m:t>
                                      </m:r>
                                      <m:r>
                                        <a:rPr lang="en-GB" sz="2000" b="0" i="1" smtClean="0">
                                          <a:solidFill>
                                            <a:schemeClr val="tx1"/>
                                          </a:solidFill>
                                          <a:latin typeface="Cambria Math" panose="02040503050406030204" pitchFamily="18" charset="0"/>
                                          <a:ea typeface="Cambria Math" panose="02040503050406030204" pitchFamily="18" charset="0"/>
                                        </a:rPr>
                                        <m:t>× </m:t>
                                      </m:r>
                                      <m:r>
                                        <a:rPr lang="en-GB" sz="2000" i="1">
                                          <a:solidFill>
                                            <a:schemeClr val="accent3"/>
                                          </a:solidFill>
                                          <a:latin typeface="Cambria Math" panose="02040503050406030204" pitchFamily="18" charset="0"/>
                                        </a:rPr>
                                        <m:t>𝑅𝑒𝑐𝑆𝑐𝑜𝑟𝑒</m:t>
                                      </m:r>
                                    </m:num>
                                    <m:den>
                                      <m:r>
                                        <a:rPr lang="en-GB" sz="2000" i="1">
                                          <a:latin typeface="Cambria Math" panose="02040503050406030204" pitchFamily="18" charset="0"/>
                                        </a:rPr>
                                        <m:t>𝑇𝑜𝑡𝑎𝑙</m:t>
                                      </m:r>
                                      <m:r>
                                        <a:rPr lang="en-GB" sz="2000" i="1">
                                          <a:latin typeface="Cambria Math" panose="02040503050406030204" pitchFamily="18" charset="0"/>
                                        </a:rPr>
                                        <m:t> # </m:t>
                                      </m:r>
                                      <m:r>
                                        <a:rPr lang="en-GB" sz="2000" i="1">
                                          <a:latin typeface="Cambria Math" panose="02040503050406030204" pitchFamily="18" charset="0"/>
                                        </a:rPr>
                                        <m:t>𝑈𝑅𝐿𝑠</m:t>
                                      </m:r>
                                    </m:den>
                                  </m:f>
                                </m:e>
                              </m:nary>
                            </m:e>
                          </m:d>
                        </m:e>
                      </m:nary>
                    </m:oMath>
                  </m:oMathPara>
                </a14:m>
                <a:endParaRPr lang="en-GB" sz="2000" dirty="0"/>
              </a:p>
            </p:txBody>
          </p:sp>
        </mc:Choice>
        <mc:Fallback xmlns="">
          <p:sp>
            <p:nvSpPr>
              <p:cNvPr id="20" name="TextBox 19">
                <a:extLst>
                  <a:ext uri="{FF2B5EF4-FFF2-40B4-BE49-F238E27FC236}">
                    <a16:creationId xmlns:a16="http://schemas.microsoft.com/office/drawing/2014/main" id="{58703E8F-0FF4-F845-9A9F-FEC1791B20AD}"/>
                  </a:ext>
                </a:extLst>
              </p:cNvPr>
              <p:cNvSpPr txBox="1">
                <a:spLocks noRot="1" noChangeAspect="1" noMove="1" noResize="1" noEditPoints="1" noAdjustHandles="1" noChangeArrowheads="1" noChangeShapeType="1" noTextEdit="1"/>
              </p:cNvSpPr>
              <p:nvPr/>
            </p:nvSpPr>
            <p:spPr>
              <a:xfrm>
                <a:off x="196665" y="1765310"/>
                <a:ext cx="12084014" cy="990849"/>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21360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F2E189-6DF0-414C-926C-643AFC72592C}"/>
              </a:ext>
            </a:extLst>
          </p:cNvPr>
          <p:cNvSpPr>
            <a:spLocks noGrp="1"/>
          </p:cNvSpPr>
          <p:nvPr>
            <p:ph type="sldNum" sz="quarter" idx="10"/>
          </p:nvPr>
        </p:nvSpPr>
        <p:spPr/>
        <p:txBody>
          <a:bodyPr/>
          <a:lstStyle/>
          <a:p>
            <a:fld id="{E9625C4B-B71B-4BE7-9266-E8021570290B}" type="slidenum">
              <a:rPr lang="en-US" smtClean="0"/>
              <a:pPr/>
              <a:t>16</a:t>
            </a:fld>
            <a:endParaRPr lang="en-US"/>
          </a:p>
        </p:txBody>
      </p:sp>
      <p:pic>
        <p:nvPicPr>
          <p:cNvPr id="1026" name="Picture 2" descr="A Basic sigmoid function with two parameters (c1 and c2) as commonly used for subitizing calculations (Revkin et al., 2008). ">
            <a:extLst>
              <a:ext uri="{FF2B5EF4-FFF2-40B4-BE49-F238E27FC236}">
                <a16:creationId xmlns:a16="http://schemas.microsoft.com/office/drawing/2014/main" id="{FAB268B2-ED44-4088-9D6B-7FBBE2A2B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728663"/>
            <a:ext cx="8096250" cy="5400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324A42-0B57-4678-BA8B-6D30ED2E2B50}"/>
              </a:ext>
            </a:extLst>
          </p:cNvPr>
          <p:cNvSpPr txBox="1"/>
          <p:nvPr/>
        </p:nvSpPr>
        <p:spPr>
          <a:xfrm>
            <a:off x="2861187" y="5821560"/>
            <a:ext cx="6469626" cy="307777"/>
          </a:xfrm>
          <a:prstGeom prst="rect">
            <a:avLst/>
          </a:prstGeom>
          <a:noFill/>
        </p:spPr>
        <p:txBody>
          <a:bodyPr wrap="square">
            <a:spAutoFit/>
          </a:bodyPr>
          <a:lstStyle/>
          <a:p>
            <a:pPr algn="l"/>
            <a:r>
              <a:rPr lang="en-US" sz="1400" b="0" i="0" dirty="0">
                <a:solidFill>
                  <a:srgbClr val="111111"/>
                </a:solidFill>
                <a:effectLst/>
                <a:latin typeface="Roboto"/>
              </a:rPr>
              <a:t>A Basic sigmoid function with two parameters (c1 and c2) (</a:t>
            </a:r>
            <a:r>
              <a:rPr lang="en-US" sz="1400" b="0" i="0" dirty="0" err="1">
                <a:solidFill>
                  <a:srgbClr val="111111"/>
                </a:solidFill>
                <a:effectLst/>
                <a:latin typeface="Roboto"/>
              </a:rPr>
              <a:t>Revkin</a:t>
            </a:r>
            <a:r>
              <a:rPr lang="en-US" sz="1400" b="0" i="0" dirty="0">
                <a:solidFill>
                  <a:srgbClr val="111111"/>
                </a:solidFill>
                <a:effectLst/>
                <a:latin typeface="Roboto"/>
              </a:rPr>
              <a:t> et al., 2008). </a:t>
            </a:r>
          </a:p>
        </p:txBody>
      </p:sp>
    </p:spTree>
    <p:extLst>
      <p:ext uri="{BB962C8B-B14F-4D97-AF65-F5344CB8AC3E}">
        <p14:creationId xmlns:p14="http://schemas.microsoft.com/office/powerpoint/2010/main" val="1974749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2BE1A3D-5A44-43B2-9612-6F5B34E1CECE}"/>
                  </a:ext>
                </a:extLst>
              </p:cNvPr>
              <p:cNvSpPr txBox="1"/>
              <p:nvPr/>
            </p:nvSpPr>
            <p:spPr>
              <a:xfrm>
                <a:off x="294968" y="1125587"/>
                <a:ext cx="5723362" cy="4813305"/>
              </a:xfrm>
              <a:prstGeom prst="rect">
                <a:avLst/>
              </a:prstGeom>
              <a:noFill/>
              <a:ln w="28575">
                <a:solidFill>
                  <a:srgbClr val="FFC000"/>
                </a:solid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m:rPr>
                          <m:nor/>
                        </m:rPr>
                        <a:rPr lang="en-US" sz="1500" b="1" i="1" dirty="0" smtClean="0">
                          <a:latin typeface="Cambria Math" panose="02040503050406030204" pitchFamily="18" charset="0"/>
                          <a:ea typeface="Cambria Math" panose="02040503050406030204" pitchFamily="18" charset="0"/>
                        </a:rPr>
                        <m:t>T</m:t>
                      </m:r>
                      <m:r>
                        <m:rPr>
                          <m:nor/>
                        </m:rPr>
                        <a:rPr lang="en-US" sz="1500" b="1" i="1" baseline="-25000" dirty="0" smtClean="0">
                          <a:latin typeface="Cambria Math" panose="02040503050406030204" pitchFamily="18" charset="0"/>
                          <a:ea typeface="Cambria Math" panose="02040503050406030204" pitchFamily="18" charset="0"/>
                        </a:rPr>
                        <m:t>add</m:t>
                      </m:r>
                      <m:r>
                        <a:rPr lang="en-US" sz="1500" b="1" i="1" smtClean="0">
                          <a:latin typeface="Cambria Math" panose="02040503050406030204" pitchFamily="18" charset="0"/>
                          <a:ea typeface="Cambria Math" panose="02040503050406030204" pitchFamily="18" charset="0"/>
                        </a:rPr>
                        <m:t>=</m:t>
                      </m:r>
                      <m:r>
                        <a:rPr lang="en-US" sz="1500" b="1" i="1" smtClean="0">
                          <a:solidFill>
                            <a:srgbClr val="9A66FE"/>
                          </a:solidFill>
                          <a:latin typeface="Cambria Math" panose="02040503050406030204" pitchFamily="18" charset="0"/>
                          <a:ea typeface="Cambria Math" panose="02040503050406030204" pitchFamily="18" charset="0"/>
                        </a:rPr>
                        <m:t>𝑪𝒐𝒗</m:t>
                      </m:r>
                      <m:r>
                        <a:rPr lang="en-US" sz="1500" b="1" i="1" smtClean="0">
                          <a:latin typeface="Cambria Math" panose="02040503050406030204" pitchFamily="18" charset="0"/>
                          <a:ea typeface="Cambria Math" panose="02040503050406030204" pitchFamily="18" charset="0"/>
                        </a:rPr>
                        <m:t> ×</m:t>
                      </m:r>
                      <m:f>
                        <m:fPr>
                          <m:ctrlPr>
                            <a:rPr lang="en-US" sz="1500" b="1" i="1" smtClean="0">
                              <a:solidFill>
                                <a:schemeClr val="tx1"/>
                              </a:solidFill>
                              <a:latin typeface="Cambria Math" panose="02040503050406030204" pitchFamily="18" charset="0"/>
                              <a:ea typeface="Cambria Math" panose="02040503050406030204" pitchFamily="18" charset="0"/>
                            </a:rPr>
                          </m:ctrlPr>
                        </m:fPr>
                        <m:num>
                          <m:r>
                            <a:rPr lang="en-US" sz="1500" b="1" i="1" smtClean="0">
                              <a:solidFill>
                                <a:schemeClr val="tx1"/>
                              </a:solidFill>
                              <a:latin typeface="Cambria Math" panose="02040503050406030204" pitchFamily="18" charset="0"/>
                              <a:ea typeface="Cambria Math" panose="02040503050406030204" pitchFamily="18" charset="0"/>
                            </a:rPr>
                            <m:t>𝟏</m:t>
                          </m:r>
                        </m:num>
                        <m:den>
                          <m:r>
                            <a:rPr lang="en-US" sz="1500" b="1" i="1" smtClean="0">
                              <a:solidFill>
                                <a:schemeClr val="tx1"/>
                              </a:solidFill>
                              <a:latin typeface="Cambria Math" panose="02040503050406030204" pitchFamily="18" charset="0"/>
                              <a:ea typeface="Cambria Math" panose="02040503050406030204" pitchFamily="18" charset="0"/>
                            </a:rPr>
                            <m:t>𝑵</m:t>
                          </m:r>
                        </m:den>
                      </m:f>
                      <m:r>
                        <a:rPr lang="en-US" sz="1500" b="1" i="1" smtClean="0">
                          <a:latin typeface="Cambria Math" panose="02040503050406030204" pitchFamily="18" charset="0"/>
                          <a:ea typeface="Cambria Math" panose="02040503050406030204" pitchFamily="18" charset="0"/>
                        </a:rPr>
                        <m:t>×</m:t>
                      </m:r>
                      <m:nary>
                        <m:naryPr>
                          <m:chr m:val="∑"/>
                          <m:ctrlPr>
                            <a:rPr lang="en-US" sz="1500" b="1" i="1" smtClean="0">
                              <a:latin typeface="Cambria Math" panose="02040503050406030204" pitchFamily="18" charset="0"/>
                              <a:ea typeface="Cambria Math" panose="02040503050406030204" pitchFamily="18" charset="0"/>
                            </a:rPr>
                          </m:ctrlPr>
                        </m:naryPr>
                        <m:sub>
                          <m:r>
                            <m:rPr>
                              <m:brk m:alnAt="23"/>
                            </m:rPr>
                            <a:rPr lang="en-US" sz="1500" b="1" i="1" smtClean="0">
                              <a:latin typeface="Cambria Math" panose="02040503050406030204" pitchFamily="18" charset="0"/>
                              <a:ea typeface="Cambria Math" panose="02040503050406030204" pitchFamily="18" charset="0"/>
                            </a:rPr>
                            <m:t>𝒏</m:t>
                          </m:r>
                          <m:r>
                            <a:rPr lang="en-US" sz="1500" b="1" i="1" smtClean="0">
                              <a:latin typeface="Cambria Math" panose="02040503050406030204" pitchFamily="18" charset="0"/>
                              <a:ea typeface="Cambria Math" panose="02040503050406030204" pitchFamily="18" charset="0"/>
                            </a:rPr>
                            <m:t>=</m:t>
                          </m:r>
                          <m:r>
                            <a:rPr lang="en-US" sz="1500" b="1" i="1" smtClean="0">
                              <a:latin typeface="Cambria Math" panose="02040503050406030204" pitchFamily="18" charset="0"/>
                              <a:ea typeface="Cambria Math" panose="02040503050406030204" pitchFamily="18" charset="0"/>
                            </a:rPr>
                            <m:t>𝒊</m:t>
                          </m:r>
                        </m:sub>
                        <m:sup>
                          <m:r>
                            <a:rPr lang="en-US" sz="1500" b="1" i="1" smtClean="0">
                              <a:latin typeface="Cambria Math" panose="02040503050406030204" pitchFamily="18" charset="0"/>
                              <a:ea typeface="Cambria Math" panose="02040503050406030204" pitchFamily="18" charset="0"/>
                            </a:rPr>
                            <m:t>𝑵</m:t>
                          </m:r>
                        </m:sup>
                        <m:e>
                          <m:r>
                            <m:rPr>
                              <m:nor/>
                            </m:rPr>
                            <a:rPr lang="en-US" sz="1500" b="1" i="1" smtClean="0">
                              <a:latin typeface="Cambria Math" panose="02040503050406030204" pitchFamily="18" charset="0"/>
                              <a:ea typeface="Cambria Math" panose="02040503050406030204" pitchFamily="18" charset="0"/>
                            </a:rPr>
                            <m:t>[</m:t>
                          </m:r>
                          <m:r>
                            <m:rPr>
                              <m:nor/>
                            </m:rPr>
                            <a:rPr lang="en-US" sz="1500" b="1" i="1" smtClean="0">
                              <a:solidFill>
                                <a:srgbClr val="FF0000"/>
                              </a:solidFill>
                              <a:latin typeface="Cambria Math" panose="02040503050406030204" pitchFamily="18" charset="0"/>
                              <a:ea typeface="Cambria Math" panose="02040503050406030204" pitchFamily="18" charset="0"/>
                            </a:rPr>
                            <m:t>W</m:t>
                          </m:r>
                          <m:r>
                            <m:rPr>
                              <m:nor/>
                            </m:rPr>
                            <a:rPr lang="en-US" sz="1500" b="1" i="1" baseline="-25000" dirty="0" smtClean="0">
                              <a:solidFill>
                                <a:srgbClr val="FF0000"/>
                              </a:solidFill>
                              <a:latin typeface="Cambria Math" panose="02040503050406030204" pitchFamily="18" charset="0"/>
                              <a:ea typeface="Cambria Math" panose="02040503050406030204" pitchFamily="18" charset="0"/>
                            </a:rPr>
                            <m:t>0</m:t>
                          </m:r>
                        </m:e>
                      </m:nary>
                      <m:r>
                        <a:rPr lang="en-US" sz="1500" b="1" i="1" smtClean="0">
                          <a:solidFill>
                            <a:srgbClr val="FF0000"/>
                          </a:solidFill>
                          <a:latin typeface="Cambria Math" panose="02040503050406030204" pitchFamily="18" charset="0"/>
                          <a:ea typeface="Cambria Math" panose="02040503050406030204" pitchFamily="18" charset="0"/>
                        </a:rPr>
                        <m:t> </m:t>
                      </m:r>
                      <m:r>
                        <a:rPr lang="en-US" sz="1500" b="1" i="1" smtClean="0">
                          <a:solidFill>
                            <a:srgbClr val="FF0000"/>
                          </a:solidFill>
                          <a:latin typeface="Cambria Math" panose="02040503050406030204" pitchFamily="18" charset="0"/>
                          <a:ea typeface="Cambria Math" panose="02040503050406030204" pitchFamily="18" charset="0"/>
                        </a:rPr>
                        <m:t>𝑺𝑺𝒆𝒏𝒕𝒊𝒊</m:t>
                      </m:r>
                      <m:r>
                        <a:rPr lang="en-US" sz="1500" b="1" i="1" smtClean="0">
                          <a:latin typeface="Cambria Math" panose="02040503050406030204" pitchFamily="18" charset="0"/>
                          <a:ea typeface="Cambria Math" panose="02040503050406030204" pitchFamily="18" charset="0"/>
                        </a:rPr>
                        <m:t>+</m:t>
                      </m:r>
                      <m:d>
                        <m:dPr>
                          <m:ctrlPr>
                            <a:rPr lang="en-US" sz="1500" b="1" i="1" smtClean="0">
                              <a:solidFill>
                                <a:srgbClr val="00B050"/>
                              </a:solidFill>
                              <a:latin typeface="Cambria Math" panose="02040503050406030204" pitchFamily="18" charset="0"/>
                              <a:ea typeface="Cambria Math" panose="02040503050406030204" pitchFamily="18" charset="0"/>
                            </a:rPr>
                          </m:ctrlPr>
                        </m:dPr>
                        <m:e>
                          <m:r>
                            <a:rPr lang="en-US" sz="1500" b="1" i="1" smtClean="0">
                              <a:solidFill>
                                <a:srgbClr val="00B050"/>
                              </a:solidFill>
                              <a:latin typeface="Cambria Math" panose="02040503050406030204" pitchFamily="18" charset="0"/>
                              <a:ea typeface="Cambria Math" panose="02040503050406030204" pitchFamily="18" charset="0"/>
                            </a:rPr>
                            <m:t>𝟏</m:t>
                          </m:r>
                          <m:r>
                            <a:rPr lang="en-US" sz="1500" b="1" i="1" smtClean="0">
                              <a:solidFill>
                                <a:srgbClr val="00B050"/>
                              </a:solidFill>
                              <a:latin typeface="Cambria Math" panose="02040503050406030204" pitchFamily="18" charset="0"/>
                              <a:ea typeface="Cambria Math" panose="02040503050406030204" pitchFamily="18" charset="0"/>
                            </a:rPr>
                            <m:t>−</m:t>
                          </m:r>
                          <m:r>
                            <m:rPr>
                              <m:nor/>
                            </m:rPr>
                            <a:rPr lang="en-US" sz="1500" b="1" i="1">
                              <a:solidFill>
                                <a:srgbClr val="00B050"/>
                              </a:solidFill>
                              <a:latin typeface="Cambria Math" panose="02040503050406030204" pitchFamily="18" charset="0"/>
                              <a:ea typeface="Cambria Math" panose="02040503050406030204" pitchFamily="18" charset="0"/>
                            </a:rPr>
                            <m:t>W</m:t>
                          </m:r>
                          <m:r>
                            <m:rPr>
                              <m:nor/>
                            </m:rPr>
                            <a:rPr lang="en-US" sz="1500" b="1" i="1" baseline="-25000" dirty="0">
                              <a:solidFill>
                                <a:srgbClr val="00B050"/>
                              </a:solidFill>
                              <a:latin typeface="Cambria Math" panose="02040503050406030204" pitchFamily="18" charset="0"/>
                              <a:ea typeface="Cambria Math" panose="02040503050406030204" pitchFamily="18" charset="0"/>
                            </a:rPr>
                            <m:t>0</m:t>
                          </m:r>
                        </m:e>
                      </m:d>
                      <m:r>
                        <a:rPr lang="en-US" sz="1500" b="1" i="1" baseline="-25000" dirty="0" smtClean="0">
                          <a:solidFill>
                            <a:srgbClr val="00B050"/>
                          </a:solidFill>
                          <a:latin typeface="Cambria Math" panose="02040503050406030204" pitchFamily="18" charset="0"/>
                          <a:ea typeface="Cambria Math" panose="02040503050406030204" pitchFamily="18" charset="0"/>
                        </a:rPr>
                        <m:t> </m:t>
                      </m:r>
                      <m:r>
                        <a:rPr lang="en-US" sz="1500" b="1" i="1">
                          <a:solidFill>
                            <a:srgbClr val="00B050"/>
                          </a:solidFill>
                          <a:latin typeface="Cambria Math" panose="02040503050406030204" pitchFamily="18" charset="0"/>
                          <a:ea typeface="Cambria Math" panose="02040503050406030204" pitchFamily="18" charset="0"/>
                        </a:rPr>
                        <m:t>𝑺</m:t>
                      </m:r>
                      <m:r>
                        <a:rPr lang="en-US" sz="1500" b="1" i="1" smtClean="0">
                          <a:solidFill>
                            <a:srgbClr val="00B050"/>
                          </a:solidFill>
                          <a:latin typeface="Cambria Math" panose="02040503050406030204" pitchFamily="18" charset="0"/>
                          <a:ea typeface="Cambria Math" panose="02040503050406030204" pitchFamily="18" charset="0"/>
                        </a:rPr>
                        <m:t>𝑺𝒂𝒍</m:t>
                      </m:r>
                      <m:r>
                        <a:rPr lang="en-US" sz="1500" b="1" i="1" baseline="-25000" smtClean="0">
                          <a:solidFill>
                            <a:srgbClr val="00B050"/>
                          </a:solidFill>
                          <a:latin typeface="Cambria Math" panose="02040503050406030204" pitchFamily="18" charset="0"/>
                          <a:ea typeface="Cambria Math" panose="02040503050406030204" pitchFamily="18" charset="0"/>
                        </a:rPr>
                        <m:t>𝒊</m:t>
                      </m:r>
                      <m:r>
                        <a:rPr lang="en-US" sz="1500" b="1" i="1" smtClean="0">
                          <a:latin typeface="Cambria Math" panose="02040503050406030204" pitchFamily="18" charset="0"/>
                          <a:ea typeface="Cambria Math" panose="02040503050406030204" pitchFamily="18" charset="0"/>
                        </a:rPr>
                        <m:t>]×</m:t>
                      </m:r>
                      <m:r>
                        <a:rPr lang="en-US" sz="1500" b="1" i="1" smtClean="0">
                          <a:solidFill>
                            <a:srgbClr val="0070C0"/>
                          </a:solidFill>
                          <a:latin typeface="Cambria Math" panose="02040503050406030204" pitchFamily="18" charset="0"/>
                          <a:ea typeface="Cambria Math" panose="02040503050406030204" pitchFamily="18" charset="0"/>
                        </a:rPr>
                        <m:t>𝑺𝑹𝒆𝒄</m:t>
                      </m:r>
                      <m:r>
                        <a:rPr lang="en-US" sz="1500" b="1" i="1" baseline="-25000" smtClean="0">
                          <a:solidFill>
                            <a:srgbClr val="0070C0"/>
                          </a:solidFill>
                          <a:latin typeface="Cambria Math" panose="02040503050406030204" pitchFamily="18" charset="0"/>
                          <a:ea typeface="Cambria Math" panose="02040503050406030204" pitchFamily="18" charset="0"/>
                        </a:rPr>
                        <m:t>𝒊</m:t>
                      </m:r>
                    </m:oMath>
                  </m:oMathPara>
                </a14:m>
                <a:endParaRPr lang="en-US" sz="1500" b="1" i="1" baseline="-25000" dirty="0">
                  <a:latin typeface="Cambria Math" panose="02040503050406030204" pitchFamily="18" charset="0"/>
                  <a:ea typeface="Cambria Math" panose="02040503050406030204" pitchFamily="18" charset="0"/>
                </a:endParaRPr>
              </a:p>
              <a:p>
                <a:endParaRPr lang="en-US" sz="1500" b="1" i="1" dirty="0">
                  <a:latin typeface="Cambria Math" panose="02040503050406030204" pitchFamily="18" charset="0"/>
                  <a:ea typeface="Cambria Math" panose="02040503050406030204" pitchFamily="18" charset="0"/>
                </a:endParaRPr>
              </a:p>
              <a:p>
                <a14:m>
                  <m:oMath xmlns:m="http://schemas.openxmlformats.org/officeDocument/2006/math">
                    <m:r>
                      <a:rPr lang="en-US" sz="1500" b="1" i="1" smtClean="0">
                        <a:solidFill>
                          <a:srgbClr val="FF0000"/>
                        </a:solidFill>
                        <a:latin typeface="Cambria Math" panose="02040503050406030204" pitchFamily="18" charset="0"/>
                        <a:ea typeface="Cambria Math" panose="02040503050406030204" pitchFamily="18" charset="0"/>
                      </a:rPr>
                      <m:t>𝑺𝑺𝒆𝒏𝒕𝒊</m:t>
                    </m:r>
                    <m:r>
                      <a:rPr lang="en-US" sz="1500" b="1" i="1" baseline="-25000">
                        <a:solidFill>
                          <a:srgbClr val="FF0000"/>
                        </a:solidFill>
                        <a:latin typeface="Cambria Math" panose="02040503050406030204" pitchFamily="18" charset="0"/>
                        <a:ea typeface="Cambria Math" panose="02040503050406030204" pitchFamily="18" charset="0"/>
                      </a:rPr>
                      <m:t>𝒊</m:t>
                    </m:r>
                    <m:r>
                      <a:rPr lang="en-US" sz="1500" b="1" i="1" smtClean="0">
                        <a:solidFill>
                          <a:srgbClr val="FF0000"/>
                        </a:solidFill>
                        <a:latin typeface="Cambria Math" panose="02040503050406030204" pitchFamily="18" charset="0"/>
                        <a:ea typeface="Cambria Math" panose="02040503050406030204" pitchFamily="18" charset="0"/>
                      </a:rPr>
                      <m:t>=</m:t>
                    </m:r>
                    <m:r>
                      <a:rPr lang="en-US" sz="1500" b="1" i="1" smtClean="0">
                        <a:solidFill>
                          <a:srgbClr val="FF0000"/>
                        </a:solidFill>
                        <a:latin typeface="Cambria Math" panose="02040503050406030204" pitchFamily="18" charset="0"/>
                        <a:ea typeface="Cambria Math" panose="02040503050406030204" pitchFamily="18" charset="0"/>
                      </a:rPr>
                      <m:t>𝒕𝒂𝒏𝒉</m:t>
                    </m:r>
                    <m:r>
                      <a:rPr lang="en-US" sz="1500" b="1" i="1" smtClean="0">
                        <a:solidFill>
                          <a:srgbClr val="FF0000"/>
                        </a:solidFill>
                        <a:latin typeface="Cambria Math" panose="02040503050406030204" pitchFamily="18" charset="0"/>
                        <a:ea typeface="Cambria Math" panose="02040503050406030204" pitchFamily="18" charset="0"/>
                      </a:rPr>
                      <m:t>⁡(</m:t>
                    </m:r>
                    <m:r>
                      <a:rPr lang="en-US" sz="1500" b="1" i="1" smtClean="0">
                        <a:solidFill>
                          <a:srgbClr val="FF0000"/>
                        </a:solidFill>
                        <a:latin typeface="Cambria Math" panose="02040503050406030204" pitchFamily="18" charset="0"/>
                        <a:ea typeface="Cambria Math" panose="02040503050406030204" pitchFamily="18" charset="0"/>
                      </a:rPr>
                      <m:t>𝒔𝒆𝒏𝒕𝒊𝒎𝒆𝒏𝒕𝒊</m:t>
                    </m:r>
                    <m:r>
                      <a:rPr lang="en-US" sz="1500" b="1" i="1" smtClean="0">
                        <a:solidFill>
                          <a:srgbClr val="FF0000"/>
                        </a:solidFill>
                        <a:latin typeface="Cambria Math" panose="02040503050406030204" pitchFamily="18" charset="0"/>
                        <a:ea typeface="Cambria Math" panose="02040503050406030204" pitchFamily="18" charset="0"/>
                      </a:rPr>
                      <m:t>)</m:t>
                    </m:r>
                  </m:oMath>
                </a14:m>
                <a:r>
                  <a:rPr lang="en-US" sz="1500" b="1" i="1" baseline="-25000"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r>
                      <a:rPr lang="en-US" sz="1500" b="1" i="1" smtClean="0">
                        <a:solidFill>
                          <a:srgbClr val="FF0000"/>
                        </a:solidFill>
                        <a:latin typeface="Cambria Math" panose="02040503050406030204" pitchFamily="18" charset="0"/>
                        <a:ea typeface="Cambria Math" panose="02040503050406030204" pitchFamily="18" charset="0"/>
                      </a:rPr>
                      <m:t>; </m:t>
                    </m:r>
                    <m:r>
                      <a:rPr lang="en-US" sz="1500" b="1" i="1" smtClean="0">
                        <a:solidFill>
                          <a:srgbClr val="FF0000"/>
                        </a:solidFill>
                        <a:latin typeface="Cambria Math" panose="02040503050406030204" pitchFamily="18" charset="0"/>
                        <a:ea typeface="Cambria Math" panose="02040503050406030204" pitchFamily="18" charset="0"/>
                      </a:rPr>
                      <m:t>𝒓</m:t>
                    </m:r>
                    <m:r>
                      <a:rPr lang="en-US" sz="1500" b="1" i="1" smtClean="0">
                        <a:solidFill>
                          <a:srgbClr val="FF0000"/>
                        </a:solidFill>
                        <a:latin typeface="Cambria Math" panose="02040503050406030204" pitchFamily="18" charset="0"/>
                        <a:ea typeface="Cambria Math" panose="02040503050406030204" pitchFamily="18" charset="0"/>
                      </a:rPr>
                      <m:t>=</m:t>
                    </m:r>
                    <m:d>
                      <m:dPr>
                        <m:begChr m:val="["/>
                        <m:endChr m:val="]"/>
                        <m:ctrlPr>
                          <a:rPr lang="en-US" sz="1500" b="1" i="1" smtClean="0">
                            <a:solidFill>
                              <a:srgbClr val="FF0000"/>
                            </a:solidFill>
                            <a:latin typeface="Cambria Math" panose="02040503050406030204" pitchFamily="18" charset="0"/>
                            <a:ea typeface="Cambria Math" panose="02040503050406030204" pitchFamily="18" charset="0"/>
                          </a:rPr>
                        </m:ctrlPr>
                      </m:dPr>
                      <m:e>
                        <m:r>
                          <a:rPr lang="en-US" sz="1500" b="1" i="1" smtClean="0">
                            <a:solidFill>
                              <a:srgbClr val="FF0000"/>
                            </a:solidFill>
                            <a:latin typeface="Cambria Math" panose="02040503050406030204" pitchFamily="18" charset="0"/>
                            <a:ea typeface="Cambria Math" panose="02040503050406030204" pitchFamily="18" charset="0"/>
                          </a:rPr>
                          <m:t>−</m:t>
                        </m:r>
                        <m:r>
                          <a:rPr lang="en-US" sz="1500" b="1" i="1" smtClean="0">
                            <a:solidFill>
                              <a:srgbClr val="FF0000"/>
                            </a:solidFill>
                            <a:latin typeface="Cambria Math" panose="02040503050406030204" pitchFamily="18" charset="0"/>
                            <a:ea typeface="Cambria Math" panose="02040503050406030204" pitchFamily="18" charset="0"/>
                          </a:rPr>
                          <m:t>𝟏</m:t>
                        </m:r>
                        <m:r>
                          <a:rPr lang="en-US" sz="1500" b="1" i="1" smtClean="0">
                            <a:solidFill>
                              <a:srgbClr val="FF0000"/>
                            </a:solidFill>
                            <a:latin typeface="Cambria Math" panose="02040503050406030204" pitchFamily="18" charset="0"/>
                            <a:ea typeface="Cambria Math" panose="02040503050406030204" pitchFamily="18" charset="0"/>
                          </a:rPr>
                          <m:t>, </m:t>
                        </m:r>
                        <m:r>
                          <a:rPr lang="en-US" sz="1500" b="1" i="1" smtClean="0">
                            <a:solidFill>
                              <a:srgbClr val="FF0000"/>
                            </a:solidFill>
                            <a:latin typeface="Cambria Math" panose="02040503050406030204" pitchFamily="18" charset="0"/>
                            <a:ea typeface="Cambria Math" panose="02040503050406030204" pitchFamily="18" charset="0"/>
                          </a:rPr>
                          <m:t>𝟏</m:t>
                        </m:r>
                      </m:e>
                    </m:d>
                  </m:oMath>
                </a14:m>
                <a:endParaRPr lang="en-US" sz="1500" b="1" i="1" dirty="0">
                  <a:solidFill>
                    <a:srgbClr val="FF0000"/>
                  </a:solidFill>
                  <a:latin typeface="Cambria Math" panose="02040503050406030204" pitchFamily="18" charset="0"/>
                  <a:ea typeface="Cambria Math" panose="02040503050406030204" pitchFamily="18" charset="0"/>
                </a:endParaRPr>
              </a:p>
              <a:p>
                <a:endParaRPr lang="en-US" sz="15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500" b="1" i="1" smtClean="0">
                          <a:solidFill>
                            <a:srgbClr val="00B050"/>
                          </a:solidFill>
                          <a:latin typeface="Cambria Math" panose="02040503050406030204" pitchFamily="18" charset="0"/>
                          <a:ea typeface="Cambria Math" panose="02040503050406030204" pitchFamily="18" charset="0"/>
                        </a:rPr>
                        <m:t>𝑺𝑺𝒂𝒍</m:t>
                      </m:r>
                      <m:r>
                        <a:rPr lang="en-US" sz="1500" b="1" i="1" baseline="-25000">
                          <a:solidFill>
                            <a:srgbClr val="00B050"/>
                          </a:solidFill>
                          <a:latin typeface="Cambria Math" panose="02040503050406030204" pitchFamily="18" charset="0"/>
                          <a:ea typeface="Cambria Math" panose="02040503050406030204" pitchFamily="18" charset="0"/>
                        </a:rPr>
                        <m:t>𝒊</m:t>
                      </m:r>
                      <m:r>
                        <a:rPr lang="en-US" sz="1500" b="1" i="1" smtClean="0">
                          <a:solidFill>
                            <a:srgbClr val="00B050"/>
                          </a:solidFill>
                          <a:latin typeface="Cambria Math" panose="02040503050406030204" pitchFamily="18" charset="0"/>
                          <a:ea typeface="Cambria Math" panose="02040503050406030204" pitchFamily="18" charset="0"/>
                        </a:rPr>
                        <m:t>=</m:t>
                      </m:r>
                      <m:r>
                        <a:rPr lang="en-US" sz="1500" b="1" i="1" smtClean="0">
                          <a:solidFill>
                            <a:srgbClr val="00B050"/>
                          </a:solidFill>
                          <a:latin typeface="Cambria Math" panose="02040503050406030204" pitchFamily="18" charset="0"/>
                          <a:ea typeface="Cambria Math" panose="02040503050406030204" pitchFamily="18" charset="0"/>
                        </a:rPr>
                        <m:t>𝟐</m:t>
                      </m:r>
                      <m:r>
                        <a:rPr lang="en-US" sz="1500" b="1" i="1" smtClean="0">
                          <a:solidFill>
                            <a:srgbClr val="00B050"/>
                          </a:solidFill>
                          <a:latin typeface="Cambria Math" panose="02040503050406030204" pitchFamily="18" charset="0"/>
                          <a:ea typeface="Cambria Math" panose="02040503050406030204" pitchFamily="18" charset="0"/>
                        </a:rPr>
                        <m:t> ×</m:t>
                      </m:r>
                      <m:r>
                        <a:rPr lang="en-US" sz="1500" b="1" i="1">
                          <a:solidFill>
                            <a:srgbClr val="00B050"/>
                          </a:solidFill>
                          <a:latin typeface="Cambria Math" panose="02040503050406030204" pitchFamily="18" charset="0"/>
                          <a:ea typeface="Cambria Math" panose="02040503050406030204" pitchFamily="18" charset="0"/>
                        </a:rPr>
                        <m:t>𝑴𝒊𝒏</m:t>
                      </m:r>
                      <m:d>
                        <m:dPr>
                          <m:ctrlPr>
                            <a:rPr lang="en-US" sz="1500" b="1" i="1">
                              <a:solidFill>
                                <a:srgbClr val="00B050"/>
                              </a:solidFill>
                              <a:latin typeface="Cambria Math" panose="02040503050406030204" pitchFamily="18" charset="0"/>
                              <a:ea typeface="Cambria Math" panose="02040503050406030204" pitchFamily="18" charset="0"/>
                            </a:rPr>
                          </m:ctrlPr>
                        </m:dPr>
                        <m:e>
                          <m:f>
                            <m:fPr>
                              <m:ctrlPr>
                                <a:rPr lang="en-US" sz="1500" b="1" i="1">
                                  <a:solidFill>
                                    <a:srgbClr val="00B050"/>
                                  </a:solidFill>
                                  <a:latin typeface="Cambria Math" panose="02040503050406030204" pitchFamily="18" charset="0"/>
                                  <a:ea typeface="Cambria Math" panose="02040503050406030204" pitchFamily="18" charset="0"/>
                                </a:rPr>
                              </m:ctrlPr>
                            </m:fPr>
                            <m:num>
                              <m:r>
                                <a:rPr lang="en-US" sz="1500" b="1" i="1">
                                  <a:solidFill>
                                    <a:srgbClr val="00B050"/>
                                  </a:solidFill>
                                  <a:latin typeface="Cambria Math" panose="02040503050406030204" pitchFamily="18" charset="0"/>
                                  <a:ea typeface="Cambria Math" panose="02040503050406030204" pitchFamily="18" charset="0"/>
                                </a:rPr>
                                <m:t>#</m:t>
                              </m:r>
                              <m:r>
                                <a:rPr lang="en-US" sz="1500" b="1" i="1">
                                  <a:solidFill>
                                    <a:srgbClr val="00B050"/>
                                  </a:solidFill>
                                  <a:latin typeface="Cambria Math" panose="02040503050406030204" pitchFamily="18" charset="0"/>
                                  <a:ea typeface="Cambria Math" panose="02040503050406030204" pitchFamily="18" charset="0"/>
                                </a:rPr>
                                <m:t>𝑩𝒓𝒂𝒏𝒅</m:t>
                              </m:r>
                              <m:r>
                                <a:rPr lang="en-US" sz="1500" b="1" i="1" smtClean="0">
                                  <a:solidFill>
                                    <a:srgbClr val="00B050"/>
                                  </a:solidFill>
                                  <a:latin typeface="Cambria Math" panose="02040503050406030204" pitchFamily="18" charset="0"/>
                                  <a:ea typeface="Cambria Math" panose="02040503050406030204" pitchFamily="18" charset="0"/>
                                </a:rPr>
                                <m:t>_</m:t>
                              </m:r>
                              <m:r>
                                <a:rPr lang="en-US" sz="1500" b="1" i="1">
                                  <a:solidFill>
                                    <a:srgbClr val="00B050"/>
                                  </a:solidFill>
                                  <a:latin typeface="Cambria Math" panose="02040503050406030204" pitchFamily="18" charset="0"/>
                                  <a:ea typeface="Cambria Math" panose="02040503050406030204" pitchFamily="18" charset="0"/>
                                </a:rPr>
                                <m:t>𝑴𝒆𝒏𝒕𝒊𝒐𝒏𝒔</m:t>
                              </m:r>
                              <m:r>
                                <a:rPr lang="en-US" sz="1500" b="1" i="1" baseline="-25000">
                                  <a:solidFill>
                                    <a:srgbClr val="00B050"/>
                                  </a:solidFill>
                                  <a:latin typeface="Cambria Math" panose="02040503050406030204" pitchFamily="18" charset="0"/>
                                  <a:ea typeface="Cambria Math" panose="02040503050406030204" pitchFamily="18" charset="0"/>
                                </a:rPr>
                                <m:t>𝒊</m:t>
                              </m:r>
                            </m:num>
                            <m:den>
                              <m:nary>
                                <m:naryPr>
                                  <m:chr m:val="∑"/>
                                  <m:subHide m:val="on"/>
                                  <m:supHide m:val="on"/>
                                  <m:ctrlPr>
                                    <a:rPr lang="en-US" sz="1500" b="1" i="1">
                                      <a:solidFill>
                                        <a:srgbClr val="00B050"/>
                                      </a:solidFill>
                                      <a:latin typeface="Cambria Math" panose="02040503050406030204" pitchFamily="18" charset="0"/>
                                      <a:ea typeface="Cambria Math" panose="02040503050406030204" pitchFamily="18" charset="0"/>
                                    </a:rPr>
                                  </m:ctrlPr>
                                </m:naryPr>
                                <m:sub/>
                                <m:sup/>
                                <m:e>
                                  <m:r>
                                    <a:rPr lang="en-US" sz="1500" b="1" i="1">
                                      <a:solidFill>
                                        <a:srgbClr val="00B050"/>
                                      </a:solidFill>
                                      <a:latin typeface="Cambria Math" panose="02040503050406030204" pitchFamily="18" charset="0"/>
                                      <a:ea typeface="Cambria Math" panose="02040503050406030204" pitchFamily="18" charset="0"/>
                                    </a:rPr>
                                    <m:t>#</m:t>
                                  </m:r>
                                  <m:r>
                                    <a:rPr lang="en-US" sz="1500" b="1" i="1">
                                      <a:solidFill>
                                        <a:srgbClr val="00B050"/>
                                      </a:solidFill>
                                      <a:latin typeface="Cambria Math" panose="02040503050406030204" pitchFamily="18" charset="0"/>
                                      <a:ea typeface="Cambria Math" panose="02040503050406030204" pitchFamily="18" charset="0"/>
                                    </a:rPr>
                                    <m:t>𝑶𝒓𝒈</m:t>
                                  </m:r>
                                  <m:r>
                                    <a:rPr lang="en-US" sz="1500" b="1" i="1" smtClean="0">
                                      <a:solidFill>
                                        <a:srgbClr val="00B050"/>
                                      </a:solidFill>
                                      <a:latin typeface="Cambria Math" panose="02040503050406030204" pitchFamily="18" charset="0"/>
                                      <a:ea typeface="Cambria Math" panose="02040503050406030204" pitchFamily="18" charset="0"/>
                                    </a:rPr>
                                    <m:t>_</m:t>
                                  </m:r>
                                  <m:r>
                                    <a:rPr lang="en-US" sz="1500" b="1" i="1">
                                      <a:solidFill>
                                        <a:srgbClr val="00B050"/>
                                      </a:solidFill>
                                      <a:latin typeface="Cambria Math" panose="02040503050406030204" pitchFamily="18" charset="0"/>
                                      <a:ea typeface="Cambria Math" panose="02040503050406030204" pitchFamily="18" charset="0"/>
                                    </a:rPr>
                                    <m:t>𝑴𝒆𝒏𝒕𝒊𝒐𝒏𝒔</m:t>
                                  </m:r>
                                  <m:r>
                                    <a:rPr lang="en-US" sz="1500" b="1" i="1" baseline="-25000">
                                      <a:solidFill>
                                        <a:srgbClr val="00B050"/>
                                      </a:solidFill>
                                      <a:latin typeface="Cambria Math" panose="02040503050406030204" pitchFamily="18" charset="0"/>
                                      <a:ea typeface="Cambria Math" panose="02040503050406030204" pitchFamily="18" charset="0"/>
                                    </a:rPr>
                                    <m:t>𝒊</m:t>
                                  </m:r>
                                </m:e>
                              </m:nary>
                            </m:den>
                          </m:f>
                          <m:r>
                            <a:rPr lang="en-US" sz="1500" b="1" i="1">
                              <a:solidFill>
                                <a:srgbClr val="00B050"/>
                              </a:solidFill>
                              <a:latin typeface="Cambria Math" panose="02040503050406030204" pitchFamily="18" charset="0"/>
                              <a:ea typeface="Cambria Math" panose="02040503050406030204" pitchFamily="18" charset="0"/>
                            </a:rPr>
                            <m:t> ×</m:t>
                          </m:r>
                          <m:sSup>
                            <m:sSupPr>
                              <m:ctrlPr>
                                <a:rPr lang="en-US" sz="1500" b="1" i="1">
                                  <a:solidFill>
                                    <a:srgbClr val="00B050"/>
                                  </a:solidFill>
                                  <a:latin typeface="Cambria Math" panose="02040503050406030204" pitchFamily="18" charset="0"/>
                                  <a:ea typeface="Cambria Math" panose="02040503050406030204" pitchFamily="18" charset="0"/>
                                </a:rPr>
                              </m:ctrlPr>
                            </m:sSupPr>
                            <m:e>
                              <m:r>
                                <a:rPr lang="en-US" sz="1500" b="1" i="1">
                                  <a:solidFill>
                                    <a:srgbClr val="00B050"/>
                                  </a:solidFill>
                                  <a:latin typeface="Cambria Math" panose="02040503050406030204" pitchFamily="18" charset="0"/>
                                  <a:ea typeface="Cambria Math" panose="02040503050406030204" pitchFamily="18" charset="0"/>
                                </a:rPr>
                                <m:t>𝟏</m:t>
                              </m:r>
                              <m:r>
                                <a:rPr lang="en-US" sz="1500" b="1" i="1">
                                  <a:solidFill>
                                    <a:srgbClr val="00B050"/>
                                  </a:solidFill>
                                  <a:latin typeface="Cambria Math" panose="02040503050406030204" pitchFamily="18" charset="0"/>
                                  <a:ea typeface="Cambria Math" panose="02040503050406030204" pitchFamily="18" charset="0"/>
                                </a:rPr>
                                <m:t>.</m:t>
                              </m:r>
                              <m:r>
                                <a:rPr lang="en-US" sz="1500" b="1" i="1">
                                  <a:solidFill>
                                    <a:srgbClr val="00B050"/>
                                  </a:solidFill>
                                  <a:latin typeface="Cambria Math" panose="02040503050406030204" pitchFamily="18" charset="0"/>
                                  <a:ea typeface="Cambria Math" panose="02040503050406030204" pitchFamily="18" charset="0"/>
                                </a:rPr>
                                <m:t>𝟓</m:t>
                              </m:r>
                            </m:e>
                            <m:sup>
                              <m:r>
                                <a:rPr lang="en-US" sz="1500" b="1" i="1">
                                  <a:solidFill>
                                    <a:srgbClr val="00B050"/>
                                  </a:solidFill>
                                  <a:latin typeface="Cambria Math" panose="02040503050406030204" pitchFamily="18" charset="0"/>
                                  <a:ea typeface="Cambria Math" panose="02040503050406030204" pitchFamily="18" charset="0"/>
                                </a:rPr>
                                <m:t>𝜷</m:t>
                              </m:r>
                            </m:sup>
                          </m:sSup>
                          <m:r>
                            <a:rPr lang="en-US" sz="1500" b="1" i="1">
                              <a:solidFill>
                                <a:srgbClr val="00B050"/>
                              </a:solidFill>
                              <a:latin typeface="Cambria Math" panose="02040503050406030204" pitchFamily="18" charset="0"/>
                              <a:ea typeface="Cambria Math" panose="02040503050406030204" pitchFamily="18" charset="0"/>
                            </a:rPr>
                            <m:t>, </m:t>
                          </m:r>
                          <m:r>
                            <a:rPr lang="en-US" sz="1500" b="1" i="1">
                              <a:solidFill>
                                <a:srgbClr val="00B050"/>
                              </a:solidFill>
                              <a:latin typeface="Cambria Math" panose="02040503050406030204" pitchFamily="18" charset="0"/>
                              <a:ea typeface="Cambria Math" panose="02040503050406030204" pitchFamily="18" charset="0"/>
                            </a:rPr>
                            <m:t>𝟏</m:t>
                          </m:r>
                        </m:e>
                      </m:d>
                      <m:r>
                        <a:rPr lang="en-US" sz="1500" b="1" i="1" smtClean="0">
                          <a:solidFill>
                            <a:srgbClr val="00B050"/>
                          </a:solidFill>
                          <a:latin typeface="Cambria Math" panose="02040503050406030204" pitchFamily="18" charset="0"/>
                          <a:ea typeface="Cambria Math" panose="02040503050406030204" pitchFamily="18" charset="0"/>
                        </a:rPr>
                        <m:t>−</m:t>
                      </m:r>
                      <m:r>
                        <a:rPr lang="en-US" sz="1500" b="1" i="1" smtClean="0">
                          <a:solidFill>
                            <a:srgbClr val="00B050"/>
                          </a:solidFill>
                          <a:latin typeface="Cambria Math" panose="02040503050406030204" pitchFamily="18" charset="0"/>
                          <a:ea typeface="Cambria Math" panose="02040503050406030204" pitchFamily="18" charset="0"/>
                        </a:rPr>
                        <m:t>𝟏</m:t>
                      </m:r>
                      <m:r>
                        <m:rPr>
                          <m:nor/>
                        </m:rPr>
                        <a:rPr lang="en-US" sz="1500" b="1" i="1" smtClean="0">
                          <a:solidFill>
                            <a:srgbClr val="00B050"/>
                          </a:solidFill>
                          <a:latin typeface="Cambria Math" panose="02040503050406030204" pitchFamily="18" charset="0"/>
                          <a:ea typeface="Cambria Math" panose="02040503050406030204" pitchFamily="18" charset="0"/>
                        </a:rPr>
                        <m:t>;  </m:t>
                      </m:r>
                      <m:r>
                        <m:rPr>
                          <m:nor/>
                        </m:rPr>
                        <a:rPr lang="en-US" sz="1500" b="1" i="1" smtClean="0">
                          <a:solidFill>
                            <a:srgbClr val="00B050"/>
                          </a:solidFill>
                          <a:latin typeface="Cambria Math" panose="02040503050406030204" pitchFamily="18" charset="0"/>
                          <a:ea typeface="Cambria Math" panose="02040503050406030204" pitchFamily="18" charset="0"/>
                        </a:rPr>
                        <m:t>r</m:t>
                      </m:r>
                      <m:r>
                        <m:rPr>
                          <m:nor/>
                        </m:rPr>
                        <a:rPr lang="en-US" sz="1500" b="1" i="1" smtClean="0">
                          <a:solidFill>
                            <a:srgbClr val="00B050"/>
                          </a:solidFill>
                          <a:latin typeface="Cambria Math" panose="02040503050406030204" pitchFamily="18" charset="0"/>
                          <a:ea typeface="Cambria Math" panose="02040503050406030204" pitchFamily="18" charset="0"/>
                        </a:rPr>
                        <m:t> = [−1, 1] </m:t>
                      </m:r>
                    </m:oMath>
                  </m:oMathPara>
                </a14:m>
                <a:endParaRPr lang="en-US" sz="1500" b="1" i="1" baseline="-25000" dirty="0">
                  <a:solidFill>
                    <a:srgbClr val="00B050"/>
                  </a:solidFill>
                  <a:latin typeface="Cambria Math" panose="02040503050406030204" pitchFamily="18" charset="0"/>
                  <a:ea typeface="Cambria Math" panose="02040503050406030204" pitchFamily="18" charset="0"/>
                </a:endParaRPr>
              </a:p>
              <a:p>
                <a:endParaRPr lang="en-US" sz="1500" b="1" i="1" baseline="-25000" dirty="0">
                  <a:latin typeface="Cambria Math" panose="02040503050406030204" pitchFamily="18" charset="0"/>
                  <a:ea typeface="Cambria Math" panose="02040503050406030204" pitchFamily="18" charset="0"/>
                </a:endParaRPr>
              </a:p>
              <a:p>
                <a14:m>
                  <m:oMath xmlns:m="http://schemas.openxmlformats.org/officeDocument/2006/math">
                    <m:r>
                      <a:rPr lang="en-US" sz="1500" b="1" i="1" smtClean="0">
                        <a:solidFill>
                          <a:srgbClr val="0070C0"/>
                        </a:solidFill>
                        <a:latin typeface="Cambria Math" panose="02040503050406030204" pitchFamily="18" charset="0"/>
                        <a:ea typeface="Cambria Math" panose="02040503050406030204" pitchFamily="18" charset="0"/>
                      </a:rPr>
                      <m:t>𝑺𝑹𝒆𝒄</m:t>
                    </m:r>
                    <m:r>
                      <a:rPr lang="en-US" sz="1500" b="1" i="1" baseline="-25000">
                        <a:solidFill>
                          <a:srgbClr val="0070C0"/>
                        </a:solidFill>
                        <a:latin typeface="Cambria Math" panose="02040503050406030204" pitchFamily="18" charset="0"/>
                        <a:ea typeface="Cambria Math" panose="02040503050406030204" pitchFamily="18" charset="0"/>
                      </a:rPr>
                      <m:t>𝒊</m:t>
                    </m:r>
                    <m:r>
                      <a:rPr lang="en-US" sz="1500" b="1" i="1" smtClean="0">
                        <a:solidFill>
                          <a:srgbClr val="0070C0"/>
                        </a:solidFill>
                        <a:latin typeface="Cambria Math" panose="02040503050406030204" pitchFamily="18" charset="0"/>
                        <a:ea typeface="Cambria Math" panose="02040503050406030204" pitchFamily="18" charset="0"/>
                      </a:rPr>
                      <m:t>=</m:t>
                    </m:r>
                    <m:r>
                      <a:rPr lang="en-US" sz="1500" b="1" i="1" smtClean="0">
                        <a:solidFill>
                          <a:srgbClr val="0070C0"/>
                        </a:solidFill>
                        <a:latin typeface="Cambria Math" panose="02040503050406030204" pitchFamily="18" charset="0"/>
                        <a:ea typeface="Cambria Math" panose="02040503050406030204" pitchFamily="18" charset="0"/>
                      </a:rPr>
                      <m:t>𝑺𝒊𝒈</m:t>
                    </m:r>
                    <m:r>
                      <a:rPr lang="en-US" sz="1500" b="1" i="1" smtClean="0">
                        <a:solidFill>
                          <a:srgbClr val="0070C0"/>
                        </a:solidFill>
                        <a:latin typeface="Cambria Math" panose="02040503050406030204" pitchFamily="18" charset="0"/>
                        <a:ea typeface="Cambria Math" panose="02040503050406030204" pitchFamily="18" charset="0"/>
                      </a:rPr>
                      <m:t>(</m:t>
                    </m:r>
                    <m:r>
                      <a:rPr lang="en-US" sz="1500" b="1" i="1" smtClean="0">
                        <a:solidFill>
                          <a:srgbClr val="0070C0"/>
                        </a:solidFill>
                        <a:latin typeface="Cambria Math" panose="02040503050406030204" pitchFamily="18" charset="0"/>
                        <a:ea typeface="Cambria Math" panose="02040503050406030204" pitchFamily="18" charset="0"/>
                      </a:rPr>
                      <m:t>𝒅𝒊𝒇𝒇</m:t>
                    </m:r>
                    <m:r>
                      <a:rPr lang="en-US" sz="1500" b="1" i="1">
                        <a:solidFill>
                          <a:srgbClr val="0070C0"/>
                        </a:solidFill>
                        <a:latin typeface="Cambria Math" panose="02040503050406030204" pitchFamily="18" charset="0"/>
                        <a:ea typeface="Cambria Math" panose="02040503050406030204" pitchFamily="18" charset="0"/>
                      </a:rPr>
                      <m:t>)</m:t>
                    </m:r>
                  </m:oMath>
                </a14:m>
                <a:r>
                  <a:rPr lang="en-US" sz="1500" b="1" i="1" baseline="-25000"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r>
                      <a:rPr lang="en-US" sz="1500" b="1" i="1" smtClean="0">
                        <a:solidFill>
                          <a:srgbClr val="0070C0"/>
                        </a:solidFill>
                        <a:latin typeface="Cambria Math" panose="02040503050406030204" pitchFamily="18" charset="0"/>
                        <a:ea typeface="Cambria Math" panose="02040503050406030204" pitchFamily="18" charset="0"/>
                      </a:rPr>
                      <m:t>; </m:t>
                    </m:r>
                    <m:r>
                      <a:rPr lang="en-US" sz="1500" b="1" i="1" smtClean="0">
                        <a:solidFill>
                          <a:srgbClr val="0070C0"/>
                        </a:solidFill>
                        <a:latin typeface="Cambria Math" panose="02040503050406030204" pitchFamily="18" charset="0"/>
                        <a:ea typeface="Cambria Math" panose="02040503050406030204" pitchFamily="18" charset="0"/>
                      </a:rPr>
                      <m:t>𝒓</m:t>
                    </m:r>
                    <m:r>
                      <a:rPr lang="en-US" sz="1500" b="1" i="1" smtClean="0">
                        <a:solidFill>
                          <a:srgbClr val="0070C0"/>
                        </a:solidFill>
                        <a:latin typeface="Cambria Math" panose="02040503050406030204" pitchFamily="18" charset="0"/>
                        <a:ea typeface="Cambria Math" panose="02040503050406030204" pitchFamily="18" charset="0"/>
                      </a:rPr>
                      <m:t>=</m:t>
                    </m:r>
                    <m:d>
                      <m:dPr>
                        <m:begChr m:val="["/>
                        <m:endChr m:val="]"/>
                        <m:ctrlPr>
                          <a:rPr lang="en-US" sz="1500" b="1" i="1" smtClean="0">
                            <a:solidFill>
                              <a:srgbClr val="0070C0"/>
                            </a:solidFill>
                            <a:latin typeface="Cambria Math" panose="02040503050406030204" pitchFamily="18" charset="0"/>
                            <a:ea typeface="Cambria Math" panose="02040503050406030204" pitchFamily="18" charset="0"/>
                          </a:rPr>
                        </m:ctrlPr>
                      </m:dPr>
                      <m:e>
                        <m:r>
                          <a:rPr lang="en-US" sz="1500" b="1" i="1" smtClean="0">
                            <a:solidFill>
                              <a:srgbClr val="0070C0"/>
                            </a:solidFill>
                            <a:latin typeface="Cambria Math" panose="02040503050406030204" pitchFamily="18" charset="0"/>
                            <a:ea typeface="Cambria Math" panose="02040503050406030204" pitchFamily="18" charset="0"/>
                          </a:rPr>
                          <m:t>𝟎</m:t>
                        </m:r>
                        <m:r>
                          <a:rPr lang="en-US" sz="1500" b="1" i="1" smtClean="0">
                            <a:solidFill>
                              <a:srgbClr val="0070C0"/>
                            </a:solidFill>
                            <a:latin typeface="Cambria Math" panose="02040503050406030204" pitchFamily="18" charset="0"/>
                            <a:ea typeface="Cambria Math" panose="02040503050406030204" pitchFamily="18" charset="0"/>
                          </a:rPr>
                          <m:t>, </m:t>
                        </m:r>
                        <m:r>
                          <a:rPr lang="en-US" sz="1500" b="1" i="1" smtClean="0">
                            <a:solidFill>
                              <a:srgbClr val="0070C0"/>
                            </a:solidFill>
                            <a:latin typeface="Cambria Math" panose="02040503050406030204" pitchFamily="18" charset="0"/>
                            <a:ea typeface="Cambria Math" panose="02040503050406030204" pitchFamily="18" charset="0"/>
                          </a:rPr>
                          <m:t>𝟏</m:t>
                        </m:r>
                      </m:e>
                    </m:d>
                  </m:oMath>
                </a14:m>
                <a:endParaRPr lang="en-US" sz="1500" b="1" i="1" dirty="0">
                  <a:solidFill>
                    <a:srgbClr val="0070C0"/>
                  </a:solidFill>
                  <a:latin typeface="Cambria Math" panose="02040503050406030204" pitchFamily="18" charset="0"/>
                  <a:ea typeface="Cambria Math" panose="02040503050406030204" pitchFamily="18" charset="0"/>
                </a:endParaRPr>
              </a:p>
              <a:p>
                <a:endParaRPr lang="en-US" sz="1500" b="1" i="1" dirty="0">
                  <a:solidFill>
                    <a:srgbClr val="0070C0"/>
                  </a:solidFill>
                  <a:latin typeface="Cambria Math" panose="02040503050406030204" pitchFamily="18" charset="0"/>
                  <a:ea typeface="Cambria Math" panose="02040503050406030204" pitchFamily="18" charset="0"/>
                </a:endParaRPr>
              </a:p>
              <a:p>
                <a14:m>
                  <m:oMath xmlns:m="http://schemas.openxmlformats.org/officeDocument/2006/math">
                    <m:r>
                      <a:rPr lang="en-US" sz="1500" b="1" i="1" smtClean="0">
                        <a:solidFill>
                          <a:srgbClr val="9A66FE"/>
                        </a:solidFill>
                        <a:latin typeface="Cambria Math" panose="02040503050406030204" pitchFamily="18" charset="0"/>
                        <a:ea typeface="Cambria Math" panose="02040503050406030204" pitchFamily="18" charset="0"/>
                      </a:rPr>
                      <m:t>𝑪𝒐𝒗</m:t>
                    </m:r>
                  </m:oMath>
                </a14:m>
                <a:r>
                  <a:rPr lang="en-US" sz="1500" b="1" i="1" dirty="0">
                    <a:solidFill>
                      <a:srgbClr val="0070C0"/>
                    </a:solidFill>
                    <a:latin typeface="Cambria Math" panose="02040503050406030204" pitchFamily="18" charset="0"/>
                    <a:ea typeface="Cambria Math" panose="02040503050406030204" pitchFamily="18" charset="0"/>
                  </a:rPr>
                  <a:t> =  </a:t>
                </a:r>
                <a14:m>
                  <m:oMath xmlns:m="http://schemas.openxmlformats.org/officeDocument/2006/math">
                    <m:f>
                      <m:fPr>
                        <m:ctrlPr>
                          <a:rPr lang="en-US" sz="1500" b="1" i="1" smtClean="0">
                            <a:solidFill>
                              <a:srgbClr val="0070C0"/>
                            </a:solidFill>
                            <a:latin typeface="Cambria Math" panose="02040503050406030204" pitchFamily="18" charset="0"/>
                            <a:ea typeface="Cambria Math" panose="02040503050406030204" pitchFamily="18" charset="0"/>
                          </a:rPr>
                        </m:ctrlPr>
                      </m:fPr>
                      <m:num>
                        <m:r>
                          <a:rPr lang="en-US" sz="1500" b="1" i="1" smtClean="0">
                            <a:solidFill>
                              <a:srgbClr val="0070C0"/>
                            </a:solidFill>
                            <a:latin typeface="Cambria Math" panose="02040503050406030204" pitchFamily="18" charset="0"/>
                            <a:ea typeface="Cambria Math" panose="02040503050406030204" pitchFamily="18" charset="0"/>
                          </a:rPr>
                          <m:t>𝑷𝑹</m:t>
                        </m:r>
                      </m:num>
                      <m:den>
                        <m:r>
                          <a:rPr lang="en-US" sz="1500" b="1" i="1" smtClean="0">
                            <a:solidFill>
                              <a:srgbClr val="0070C0"/>
                            </a:solidFill>
                            <a:latin typeface="Cambria Math" panose="02040503050406030204" pitchFamily="18" charset="0"/>
                            <a:ea typeface="Cambria Math" panose="02040503050406030204" pitchFamily="18" charset="0"/>
                          </a:rPr>
                          <m:t>𝟏𝟎</m:t>
                        </m:r>
                        <m:r>
                          <a:rPr lang="en-US" sz="1500" b="1" i="1" smtClean="0">
                            <a:solidFill>
                              <a:srgbClr val="0070C0"/>
                            </a:solidFill>
                            <a:latin typeface="Cambria Math" panose="02040503050406030204" pitchFamily="18" charset="0"/>
                            <a:ea typeface="Cambria Math" panose="02040503050406030204" pitchFamily="18" charset="0"/>
                          </a:rPr>
                          <m:t>+ </m:t>
                        </m:r>
                        <m:sSup>
                          <m:sSupPr>
                            <m:ctrlPr>
                              <a:rPr lang="en-US" sz="1500" b="1" i="1" smtClean="0">
                                <a:solidFill>
                                  <a:srgbClr val="0070C0"/>
                                </a:solidFill>
                                <a:latin typeface="Cambria Math" panose="02040503050406030204" pitchFamily="18" charset="0"/>
                                <a:ea typeface="Cambria Math" panose="02040503050406030204" pitchFamily="18" charset="0"/>
                              </a:rPr>
                            </m:ctrlPr>
                          </m:sSupPr>
                          <m:e>
                            <m:r>
                              <a:rPr lang="en-US" sz="1500" b="1" i="1" smtClean="0">
                                <a:solidFill>
                                  <a:srgbClr val="0070C0"/>
                                </a:solidFill>
                                <a:latin typeface="Cambria Math" panose="02040503050406030204" pitchFamily="18" charset="0"/>
                                <a:ea typeface="Cambria Math" panose="02040503050406030204" pitchFamily="18" charset="0"/>
                              </a:rPr>
                              <m:t>𝒆</m:t>
                            </m:r>
                          </m:e>
                          <m:sup>
                            <m:r>
                              <a:rPr lang="en-US" sz="1500" b="1" i="1" smtClean="0">
                                <a:solidFill>
                                  <a:srgbClr val="0070C0"/>
                                </a:solidFill>
                                <a:latin typeface="Cambria Math" panose="02040503050406030204" pitchFamily="18" charset="0"/>
                                <a:ea typeface="Cambria Math" panose="02040503050406030204" pitchFamily="18" charset="0"/>
                              </a:rPr>
                              <m:t>−</m:t>
                            </m:r>
                            <m:r>
                              <a:rPr lang="en-US" sz="1500" b="1" i="1" smtClean="0">
                                <a:solidFill>
                                  <a:srgbClr val="0070C0"/>
                                </a:solidFill>
                                <a:latin typeface="Cambria Math" panose="02040503050406030204" pitchFamily="18" charset="0"/>
                                <a:ea typeface="Cambria Math" panose="02040503050406030204" pitchFamily="18" charset="0"/>
                              </a:rPr>
                              <m:t>𝒏</m:t>
                            </m:r>
                          </m:sup>
                        </m:sSup>
                      </m:den>
                    </m:f>
                  </m:oMath>
                </a14:m>
                <a:endParaRPr lang="en-US" sz="1500" b="1" i="1" dirty="0">
                  <a:solidFill>
                    <a:srgbClr val="0070C0"/>
                  </a:solidFill>
                  <a:latin typeface="Cambria Math" panose="02040503050406030204" pitchFamily="18" charset="0"/>
                  <a:ea typeface="Cambria Math" panose="02040503050406030204" pitchFamily="18" charset="0"/>
                </a:endParaRPr>
              </a:p>
              <a:p>
                <a:endParaRPr lang="en-US" b="1" i="1" dirty="0">
                  <a:solidFill>
                    <a:srgbClr val="0070C0"/>
                  </a:solidFill>
                  <a:latin typeface="Cambria Math" panose="02040503050406030204" pitchFamily="18" charset="0"/>
                  <a:ea typeface="Cambria Math" panose="02040503050406030204" pitchFamily="18" charset="0"/>
                </a:endParaRPr>
              </a:p>
              <a:p>
                <a:r>
                  <a:rPr lang="en-US" sz="1400" i="1" dirty="0">
                    <a:solidFill>
                      <a:srgbClr val="0A0A0A"/>
                    </a:solidFill>
                    <a:latin typeface="+mj-lt"/>
                    <a:ea typeface="Cambria Math" panose="02040503050406030204" pitchFamily="18" charset="0"/>
                  </a:rPr>
                  <a:t>where</a:t>
                </a:r>
              </a:p>
              <a:p>
                <a:r>
                  <a:rPr lang="en-US" sz="1400" i="1" dirty="0">
                    <a:solidFill>
                      <a:srgbClr val="0A0A0A"/>
                    </a:solidFill>
                    <a:latin typeface="+mj-lt"/>
                    <a:ea typeface="Cambria Math" panose="02040503050406030204" pitchFamily="18" charset="0"/>
                  </a:rPr>
                  <a:t>N = Total # articles</a:t>
                </a:r>
              </a:p>
              <a:p>
                <a:r>
                  <a:rPr lang="en-US" sz="1400" i="1" dirty="0">
                    <a:solidFill>
                      <a:srgbClr val="0A0A0A"/>
                    </a:solidFill>
                    <a:latin typeface="+mj-lt"/>
                    <a:ea typeface="Cambria Math" panose="02040503050406030204" pitchFamily="18" charset="0"/>
                  </a:rPr>
                  <a:t>i=  individual article</a:t>
                </a:r>
              </a:p>
              <a:p>
                <a:pPr/>
                <a14:m>
                  <m:oMathPara xmlns:m="http://schemas.openxmlformats.org/officeDocument/2006/math">
                    <m:oMathParaPr>
                      <m:jc m:val="left"/>
                    </m:oMathParaPr>
                    <m:oMath xmlns:m="http://schemas.openxmlformats.org/officeDocument/2006/math">
                      <m:r>
                        <a:rPr lang="en-US" sz="1400" i="1">
                          <a:solidFill>
                            <a:srgbClr val="0A0A0A"/>
                          </a:solidFill>
                          <a:latin typeface="Cambria Math" panose="02040503050406030204" pitchFamily="18" charset="0"/>
                          <a:ea typeface="Cambria Math" panose="02040503050406030204" pitchFamily="18" charset="0"/>
                        </a:rPr>
                        <m:t>𝛽</m:t>
                      </m:r>
                      <m:r>
                        <a:rPr lang="en-US" sz="1400" b="0" i="1" smtClean="0">
                          <a:solidFill>
                            <a:srgbClr val="0A0A0A"/>
                          </a:solidFill>
                          <a:latin typeface="Cambria Math" panose="02040503050406030204" pitchFamily="18" charset="0"/>
                          <a:ea typeface="Cambria Math" panose="02040503050406030204" pitchFamily="18" charset="0"/>
                        </a:rPr>
                        <m:t>=</m:t>
                      </m:r>
                      <m:r>
                        <a:rPr lang="en-US" sz="1400" b="0" i="1" smtClean="0">
                          <a:solidFill>
                            <a:srgbClr val="0A0A0A"/>
                          </a:solidFill>
                          <a:latin typeface="Cambria Math" panose="02040503050406030204" pitchFamily="18" charset="0"/>
                          <a:ea typeface="Cambria Math" panose="02040503050406030204" pitchFamily="18" charset="0"/>
                        </a:rPr>
                        <m:t>𝑏𝑜𝑜𝑙𝑒𝑎𝑛</m:t>
                      </m:r>
                      <m:r>
                        <a:rPr lang="en-US" sz="1400" b="0" i="1" smtClean="0">
                          <a:solidFill>
                            <a:srgbClr val="0A0A0A"/>
                          </a:solidFill>
                          <a:latin typeface="Cambria Math" panose="02040503050406030204" pitchFamily="18" charset="0"/>
                          <a:ea typeface="Cambria Math" panose="02040503050406030204" pitchFamily="18" charset="0"/>
                        </a:rPr>
                        <m:t>. </m:t>
                      </m:r>
                      <m:r>
                        <a:rPr lang="en-US" sz="1400" b="0" i="1" smtClean="0">
                          <a:solidFill>
                            <a:srgbClr val="0A0A0A"/>
                          </a:solidFill>
                          <a:latin typeface="Cambria Math" panose="02040503050406030204" pitchFamily="18" charset="0"/>
                          <a:ea typeface="Cambria Math" panose="02040503050406030204" pitchFamily="18" charset="0"/>
                        </a:rPr>
                        <m:t>𝐵𝑟𝑎𝑛𝑑</m:t>
                      </m:r>
                      <m:r>
                        <a:rPr lang="en-US" sz="1400" b="0" i="1" smtClean="0">
                          <a:solidFill>
                            <a:srgbClr val="0A0A0A"/>
                          </a:solidFill>
                          <a:latin typeface="Cambria Math" panose="02040503050406030204" pitchFamily="18" charset="0"/>
                          <a:ea typeface="Cambria Math" panose="02040503050406030204" pitchFamily="18" charset="0"/>
                        </a:rPr>
                        <m:t> </m:t>
                      </m:r>
                      <m:r>
                        <a:rPr lang="en-US" sz="1400" b="0" i="1" smtClean="0">
                          <a:solidFill>
                            <a:srgbClr val="0A0A0A"/>
                          </a:solidFill>
                          <a:latin typeface="Cambria Math" panose="02040503050406030204" pitchFamily="18" charset="0"/>
                          <a:ea typeface="Cambria Math" panose="02040503050406030204" pitchFamily="18" charset="0"/>
                        </a:rPr>
                        <m:t>𝑚𝑒𝑛𝑡𝑖𝑜𝑛𝑒𝑑</m:t>
                      </m:r>
                      <m:r>
                        <a:rPr lang="en-US" sz="1400" b="0" i="1" smtClean="0">
                          <a:solidFill>
                            <a:srgbClr val="0A0A0A"/>
                          </a:solidFill>
                          <a:latin typeface="Cambria Math" panose="02040503050406030204" pitchFamily="18" charset="0"/>
                          <a:ea typeface="Cambria Math" panose="02040503050406030204" pitchFamily="18" charset="0"/>
                        </a:rPr>
                        <m:t> </m:t>
                      </m:r>
                      <m:r>
                        <a:rPr lang="en-US" sz="1400" b="0" i="1" smtClean="0">
                          <a:solidFill>
                            <a:srgbClr val="0A0A0A"/>
                          </a:solidFill>
                          <a:latin typeface="Cambria Math" panose="02040503050406030204" pitchFamily="18" charset="0"/>
                          <a:ea typeface="Cambria Math" panose="02040503050406030204" pitchFamily="18" charset="0"/>
                        </a:rPr>
                        <m:t>𝑖𝑛</m:t>
                      </m:r>
                      <m:r>
                        <a:rPr lang="en-US" sz="1400" b="0" i="1" smtClean="0">
                          <a:solidFill>
                            <a:srgbClr val="0A0A0A"/>
                          </a:solidFill>
                          <a:latin typeface="Cambria Math" panose="02040503050406030204" pitchFamily="18" charset="0"/>
                          <a:ea typeface="Cambria Math" panose="02040503050406030204" pitchFamily="18" charset="0"/>
                        </a:rPr>
                        <m:t> </m:t>
                      </m:r>
                      <m:r>
                        <a:rPr lang="en-US" sz="1400" b="0" i="1" smtClean="0">
                          <a:solidFill>
                            <a:srgbClr val="0A0A0A"/>
                          </a:solidFill>
                          <a:latin typeface="Cambria Math" panose="02040503050406030204" pitchFamily="18" charset="0"/>
                          <a:ea typeface="Cambria Math" panose="02040503050406030204" pitchFamily="18" charset="0"/>
                        </a:rPr>
                        <m:t>𝑡𝑖𝑡𝑙𝑒</m:t>
                      </m:r>
                      <m:r>
                        <a:rPr lang="en-US" sz="1400" b="0" i="1" smtClean="0">
                          <a:solidFill>
                            <a:srgbClr val="0A0A0A"/>
                          </a:solidFill>
                          <a:latin typeface="Cambria Math" panose="02040503050406030204" pitchFamily="18" charset="0"/>
                          <a:ea typeface="Cambria Math" panose="02040503050406030204" pitchFamily="18" charset="0"/>
                        </a:rPr>
                        <m:t>.  </m:t>
                      </m:r>
                      <m:r>
                        <a:rPr lang="en-US" sz="1400" i="1">
                          <a:solidFill>
                            <a:srgbClr val="0A0A0A"/>
                          </a:solidFill>
                          <a:latin typeface="Cambria Math" panose="02040503050406030204" pitchFamily="18" charset="0"/>
                          <a:ea typeface="Cambria Math" panose="02040503050406030204" pitchFamily="18" charset="0"/>
                        </a:rPr>
                        <m:t>𝛽</m:t>
                      </m:r>
                      <m:r>
                        <a:rPr lang="en-US" sz="1400" i="1">
                          <a:solidFill>
                            <a:srgbClr val="0A0A0A"/>
                          </a:solidFill>
                          <a:latin typeface="Cambria Math" panose="02040503050406030204" pitchFamily="18" charset="0"/>
                          <a:ea typeface="Cambria Math" panose="02040503050406030204" pitchFamily="18" charset="0"/>
                        </a:rPr>
                        <m:t>∈0, 1</m:t>
                      </m:r>
                      <m:r>
                        <m:rPr>
                          <m:nor/>
                        </m:rPr>
                        <a:rPr lang="en-US" sz="1400" i="1">
                          <a:solidFill>
                            <a:srgbClr val="0A0A0A"/>
                          </a:solidFill>
                          <a:latin typeface="+mj-lt"/>
                          <a:ea typeface="Cambria Math" panose="02040503050406030204" pitchFamily="18" charset="0"/>
                        </a:rPr>
                        <m:t> </m:t>
                      </m:r>
                    </m:oMath>
                  </m:oMathPara>
                </a14:m>
                <a:endParaRPr lang="en-US" sz="1400" i="1" dirty="0">
                  <a:solidFill>
                    <a:srgbClr val="0A0A0A"/>
                  </a:solidFill>
                  <a:latin typeface="+mj-lt"/>
                  <a:ea typeface="Cambria Math" panose="02040503050406030204" pitchFamily="18" charset="0"/>
                </a:endParaRPr>
              </a:p>
              <a:p>
                <a:r>
                  <a:rPr lang="en-US" sz="1400" i="1" dirty="0">
                    <a:solidFill>
                      <a:srgbClr val="0A0A0A"/>
                    </a:solidFill>
                    <a:latin typeface="+mj-lt"/>
                    <a:ea typeface="Cambria Math" panose="02040503050406030204" pitchFamily="18" charset="0"/>
                  </a:rPr>
                  <a:t>diff = datetime different in hour; r= [0, 7 * 24]</a:t>
                </a:r>
              </a:p>
              <a:p>
                <a:r>
                  <a:rPr lang="en-US" sz="1400" i="1" dirty="0">
                    <a:solidFill>
                      <a:srgbClr val="0A0A0A"/>
                    </a:solidFill>
                    <a:latin typeface="+mj-lt"/>
                    <a:ea typeface="Cambria Math" panose="02040503050406030204" pitchFamily="18" charset="0"/>
                  </a:rPr>
                  <a:t>Wo = Weight; r = [0, 1]</a:t>
                </a:r>
              </a:p>
              <a:p>
                <a:r>
                  <a:rPr lang="en-US" sz="1400" i="1" dirty="0">
                    <a:solidFill>
                      <a:srgbClr val="0A0A0A"/>
                    </a:solidFill>
                    <a:latin typeface="+mj-lt"/>
                    <a:ea typeface="Cambria Math" panose="02040503050406030204" pitchFamily="18" charset="0"/>
                  </a:rPr>
                  <a:t>PR = Popularity Ranking; r=[0, 10]</a:t>
                </a:r>
              </a:p>
              <a:p>
                <a:r>
                  <a:rPr lang="en-US" sz="1400" i="1" dirty="0">
                    <a:solidFill>
                      <a:srgbClr val="0A0A0A"/>
                    </a:solidFill>
                    <a:latin typeface="+mj-lt"/>
                    <a:ea typeface="Cambria Math" panose="02040503050406030204" pitchFamily="18" charset="0"/>
                  </a:rPr>
                  <a:t>n = Number of </a:t>
                </a:r>
                <a:r>
                  <a:rPr lang="en-US" sz="1400" i="1" dirty="0" err="1">
                    <a:solidFill>
                      <a:srgbClr val="0A0A0A"/>
                    </a:solidFill>
                    <a:latin typeface="+mj-lt"/>
                    <a:ea typeface="Cambria Math" panose="02040503050406030204" pitchFamily="18" charset="0"/>
                  </a:rPr>
                  <a:t>url</a:t>
                </a:r>
                <a:r>
                  <a:rPr lang="en-US" sz="1400" i="1" dirty="0">
                    <a:solidFill>
                      <a:srgbClr val="0A0A0A"/>
                    </a:solidFill>
                    <a:latin typeface="+mj-lt"/>
                    <a:ea typeface="Cambria Math" panose="02040503050406030204" pitchFamily="18" charset="0"/>
                  </a:rPr>
                  <a:t> in a story</a:t>
                </a:r>
                <a:endParaRPr lang="en-US" b="0" baseline="-25000" dirty="0">
                  <a:latin typeface="Cambria Math" panose="02040503050406030204" pitchFamily="18" charset="0"/>
                  <a:ea typeface="Cambria Math" panose="02040503050406030204" pitchFamily="18" charset="0"/>
                </a:endParaRPr>
              </a:p>
            </p:txBody>
          </p:sp>
        </mc:Choice>
        <mc:Fallback>
          <p:sp>
            <p:nvSpPr>
              <p:cNvPr id="4" name="TextBox 3">
                <a:extLst>
                  <a:ext uri="{FF2B5EF4-FFF2-40B4-BE49-F238E27FC236}">
                    <a16:creationId xmlns:a16="http://schemas.microsoft.com/office/drawing/2014/main" id="{32BE1A3D-5A44-43B2-9612-6F5B34E1CECE}"/>
                  </a:ext>
                </a:extLst>
              </p:cNvPr>
              <p:cNvSpPr txBox="1">
                <a:spLocks noRot="1" noChangeAspect="1" noMove="1" noResize="1" noEditPoints="1" noAdjustHandles="1" noChangeArrowheads="1" noChangeShapeType="1" noTextEdit="1"/>
              </p:cNvSpPr>
              <p:nvPr/>
            </p:nvSpPr>
            <p:spPr>
              <a:xfrm>
                <a:off x="294968" y="1125587"/>
                <a:ext cx="5723362" cy="4813305"/>
              </a:xfrm>
              <a:prstGeom prst="rect">
                <a:avLst/>
              </a:prstGeom>
              <a:blipFill>
                <a:blip r:embed="rId2"/>
                <a:stretch>
                  <a:fillRect l="-1695" b="-1008"/>
                </a:stretch>
              </a:blipFill>
              <a:ln w="28575">
                <a:solidFill>
                  <a:srgbClr val="FFC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77E3AF-8E6B-4537-B10C-819103408047}"/>
                  </a:ext>
                </a:extLst>
              </p:cNvPr>
              <p:cNvSpPr txBox="1"/>
              <p:nvPr/>
            </p:nvSpPr>
            <p:spPr>
              <a:xfrm>
                <a:off x="6624696" y="1125587"/>
                <a:ext cx="5272336" cy="4813305"/>
              </a:xfrm>
              <a:prstGeom prst="rect">
                <a:avLst/>
              </a:prstGeom>
              <a:noFill/>
              <a:ln w="28575">
                <a:solidFill>
                  <a:srgbClr val="FFC000"/>
                </a:solid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nor/>
                        </m:rPr>
                        <a:rPr lang="en-US" sz="1500" b="1" i="1" dirty="0" smtClean="0">
                          <a:latin typeface="Cambria Math" panose="02040503050406030204" pitchFamily="18" charset="0"/>
                          <a:ea typeface="Cambria Math" panose="02040503050406030204" pitchFamily="18" charset="0"/>
                        </a:rPr>
                        <m:t>Tmul</m:t>
                      </m:r>
                      <m:r>
                        <a:rPr lang="en-US" sz="1500" b="1" i="1" smtClean="0">
                          <a:latin typeface="Cambria Math" panose="02040503050406030204" pitchFamily="18" charset="0"/>
                          <a:ea typeface="Cambria Math" panose="02040503050406030204" pitchFamily="18" charset="0"/>
                        </a:rPr>
                        <m:t>=</m:t>
                      </m:r>
                      <m:r>
                        <a:rPr lang="en-US" sz="1500" b="1" i="1">
                          <a:solidFill>
                            <a:srgbClr val="9A66FE"/>
                          </a:solidFill>
                          <a:latin typeface="Cambria Math" panose="02040503050406030204" pitchFamily="18" charset="0"/>
                          <a:ea typeface="Cambria Math" panose="02040503050406030204" pitchFamily="18" charset="0"/>
                        </a:rPr>
                        <m:t>𝑪𝒐𝒗</m:t>
                      </m:r>
                      <m:r>
                        <a:rPr lang="en-US" sz="1500" b="1" i="1">
                          <a:latin typeface="Cambria Math" panose="02040503050406030204" pitchFamily="18" charset="0"/>
                          <a:ea typeface="Cambria Math" panose="02040503050406030204" pitchFamily="18" charset="0"/>
                        </a:rPr>
                        <m:t> ×</m:t>
                      </m:r>
                      <m:f>
                        <m:fPr>
                          <m:ctrlPr>
                            <a:rPr lang="en-US" sz="1500" b="1" i="1" smtClean="0">
                              <a:solidFill>
                                <a:schemeClr val="tx1"/>
                              </a:solidFill>
                              <a:latin typeface="Cambria Math" panose="02040503050406030204" pitchFamily="18" charset="0"/>
                              <a:ea typeface="Cambria Math" panose="02040503050406030204" pitchFamily="18" charset="0"/>
                            </a:rPr>
                          </m:ctrlPr>
                        </m:fPr>
                        <m:num>
                          <m:r>
                            <a:rPr lang="en-US" sz="1500" b="1" i="1" smtClean="0">
                              <a:solidFill>
                                <a:schemeClr val="tx1"/>
                              </a:solidFill>
                              <a:latin typeface="Cambria Math" panose="02040503050406030204" pitchFamily="18" charset="0"/>
                              <a:ea typeface="Cambria Math" panose="02040503050406030204" pitchFamily="18" charset="0"/>
                            </a:rPr>
                            <m:t>𝟏</m:t>
                          </m:r>
                        </m:num>
                        <m:den>
                          <m:r>
                            <a:rPr lang="en-US" sz="1500" b="1" i="1" smtClean="0">
                              <a:solidFill>
                                <a:schemeClr val="tx1"/>
                              </a:solidFill>
                              <a:latin typeface="Cambria Math" panose="02040503050406030204" pitchFamily="18" charset="0"/>
                              <a:ea typeface="Cambria Math" panose="02040503050406030204" pitchFamily="18" charset="0"/>
                            </a:rPr>
                            <m:t>𝑵</m:t>
                          </m:r>
                        </m:den>
                      </m:f>
                      <m:r>
                        <a:rPr lang="en-US" sz="1500" b="1" i="1" smtClean="0">
                          <a:latin typeface="Cambria Math" panose="02040503050406030204" pitchFamily="18" charset="0"/>
                          <a:ea typeface="Cambria Math" panose="02040503050406030204" pitchFamily="18" charset="0"/>
                        </a:rPr>
                        <m:t>×</m:t>
                      </m:r>
                      <m:nary>
                        <m:naryPr>
                          <m:chr m:val="∑"/>
                          <m:ctrlPr>
                            <a:rPr lang="en-US" sz="1500" b="1" i="1" smtClean="0">
                              <a:latin typeface="Cambria Math" panose="02040503050406030204" pitchFamily="18" charset="0"/>
                              <a:ea typeface="Cambria Math" panose="02040503050406030204" pitchFamily="18" charset="0"/>
                            </a:rPr>
                          </m:ctrlPr>
                        </m:naryPr>
                        <m:sub>
                          <m:r>
                            <m:rPr>
                              <m:brk m:alnAt="23"/>
                            </m:rPr>
                            <a:rPr lang="en-US" sz="1500" b="1" i="1" smtClean="0">
                              <a:latin typeface="Cambria Math" panose="02040503050406030204" pitchFamily="18" charset="0"/>
                              <a:ea typeface="Cambria Math" panose="02040503050406030204" pitchFamily="18" charset="0"/>
                            </a:rPr>
                            <m:t>𝒏</m:t>
                          </m:r>
                          <m:r>
                            <a:rPr lang="en-US" sz="1500" b="1" i="1" smtClean="0">
                              <a:latin typeface="Cambria Math" panose="02040503050406030204" pitchFamily="18" charset="0"/>
                              <a:ea typeface="Cambria Math" panose="02040503050406030204" pitchFamily="18" charset="0"/>
                            </a:rPr>
                            <m:t>=</m:t>
                          </m:r>
                          <m:r>
                            <a:rPr lang="en-US" sz="1500" b="1" i="1" smtClean="0">
                              <a:latin typeface="Cambria Math" panose="02040503050406030204" pitchFamily="18" charset="0"/>
                              <a:ea typeface="Cambria Math" panose="02040503050406030204" pitchFamily="18" charset="0"/>
                            </a:rPr>
                            <m:t>𝒊</m:t>
                          </m:r>
                        </m:sub>
                        <m:sup>
                          <m:r>
                            <a:rPr lang="en-US" sz="1500" b="1" i="1" smtClean="0">
                              <a:latin typeface="Cambria Math" panose="02040503050406030204" pitchFamily="18" charset="0"/>
                              <a:ea typeface="Cambria Math" panose="02040503050406030204" pitchFamily="18" charset="0"/>
                            </a:rPr>
                            <m:t>𝑵</m:t>
                          </m:r>
                        </m:sup>
                        <m:e>
                          <m:r>
                            <m:rPr>
                              <m:nor/>
                            </m:rPr>
                            <a:rPr lang="en-US" sz="1500" b="1" i="1" smtClean="0">
                              <a:solidFill>
                                <a:srgbClr val="FF0000"/>
                              </a:solidFill>
                              <a:latin typeface="Cambria Math" panose="02040503050406030204" pitchFamily="18" charset="0"/>
                              <a:ea typeface="Cambria Math" panose="02040503050406030204" pitchFamily="18" charset="0"/>
                            </a:rPr>
                            <m:t>W</m:t>
                          </m:r>
                          <m:r>
                            <m:rPr>
                              <m:nor/>
                            </m:rPr>
                            <a:rPr lang="en-US" sz="1500" b="1" i="1" baseline="-25000" dirty="0" smtClean="0">
                              <a:solidFill>
                                <a:srgbClr val="FF0000"/>
                              </a:solidFill>
                              <a:latin typeface="Cambria Math" panose="02040503050406030204" pitchFamily="18" charset="0"/>
                              <a:ea typeface="Cambria Math" panose="02040503050406030204" pitchFamily="18" charset="0"/>
                            </a:rPr>
                            <m:t>0</m:t>
                          </m:r>
                        </m:e>
                      </m:nary>
                      <m:r>
                        <a:rPr lang="en-US" sz="1500" b="1" i="1" smtClean="0">
                          <a:solidFill>
                            <a:srgbClr val="FF0000"/>
                          </a:solidFill>
                          <a:latin typeface="Cambria Math" panose="02040503050406030204" pitchFamily="18" charset="0"/>
                          <a:ea typeface="Cambria Math" panose="02040503050406030204" pitchFamily="18" charset="0"/>
                        </a:rPr>
                        <m:t> </m:t>
                      </m:r>
                      <m:r>
                        <a:rPr lang="en-US" sz="1500" b="1" i="1" smtClean="0">
                          <a:solidFill>
                            <a:srgbClr val="FF0000"/>
                          </a:solidFill>
                          <a:latin typeface="Cambria Math" panose="02040503050406030204" pitchFamily="18" charset="0"/>
                          <a:ea typeface="Cambria Math" panose="02040503050406030204" pitchFamily="18" charset="0"/>
                        </a:rPr>
                        <m:t>𝑺𝑺𝒆𝒏𝒕𝒊𝒊</m:t>
                      </m:r>
                      <m:r>
                        <a:rPr lang="en-US" sz="1500" b="1" i="1">
                          <a:latin typeface="Cambria Math" panose="02040503050406030204" pitchFamily="18" charset="0"/>
                          <a:ea typeface="Cambria Math" panose="02040503050406030204" pitchFamily="18" charset="0"/>
                        </a:rPr>
                        <m:t>×</m:t>
                      </m:r>
                      <m:d>
                        <m:dPr>
                          <m:ctrlPr>
                            <a:rPr lang="en-US" sz="1500" b="1" i="1" smtClean="0">
                              <a:solidFill>
                                <a:srgbClr val="00B050"/>
                              </a:solidFill>
                              <a:latin typeface="Cambria Math" panose="02040503050406030204" pitchFamily="18" charset="0"/>
                              <a:ea typeface="Cambria Math" panose="02040503050406030204" pitchFamily="18" charset="0"/>
                            </a:rPr>
                          </m:ctrlPr>
                        </m:dPr>
                        <m:e>
                          <m:r>
                            <a:rPr lang="en-US" sz="1500" b="1" i="1" smtClean="0">
                              <a:solidFill>
                                <a:srgbClr val="00B050"/>
                              </a:solidFill>
                              <a:latin typeface="Cambria Math" panose="02040503050406030204" pitchFamily="18" charset="0"/>
                              <a:ea typeface="Cambria Math" panose="02040503050406030204" pitchFamily="18" charset="0"/>
                            </a:rPr>
                            <m:t>𝟏</m:t>
                          </m:r>
                          <m:r>
                            <a:rPr lang="en-US" sz="1500" b="1" i="1" smtClean="0">
                              <a:solidFill>
                                <a:srgbClr val="00B050"/>
                              </a:solidFill>
                              <a:latin typeface="Cambria Math" panose="02040503050406030204" pitchFamily="18" charset="0"/>
                              <a:ea typeface="Cambria Math" panose="02040503050406030204" pitchFamily="18" charset="0"/>
                            </a:rPr>
                            <m:t>−</m:t>
                          </m:r>
                          <m:r>
                            <m:rPr>
                              <m:nor/>
                            </m:rPr>
                            <a:rPr lang="en-US" sz="1500" b="1" i="1">
                              <a:solidFill>
                                <a:srgbClr val="00B050"/>
                              </a:solidFill>
                              <a:latin typeface="Cambria Math" panose="02040503050406030204" pitchFamily="18" charset="0"/>
                              <a:ea typeface="Cambria Math" panose="02040503050406030204" pitchFamily="18" charset="0"/>
                            </a:rPr>
                            <m:t>W</m:t>
                          </m:r>
                          <m:r>
                            <m:rPr>
                              <m:nor/>
                            </m:rPr>
                            <a:rPr lang="en-US" sz="1500" b="1" i="1" baseline="-25000" dirty="0">
                              <a:solidFill>
                                <a:srgbClr val="00B050"/>
                              </a:solidFill>
                              <a:latin typeface="Cambria Math" panose="02040503050406030204" pitchFamily="18" charset="0"/>
                              <a:ea typeface="Cambria Math" panose="02040503050406030204" pitchFamily="18" charset="0"/>
                            </a:rPr>
                            <m:t>0</m:t>
                          </m:r>
                        </m:e>
                      </m:d>
                      <m:r>
                        <a:rPr lang="en-US" sz="1500" b="1" i="1" baseline="-25000" dirty="0" smtClean="0">
                          <a:solidFill>
                            <a:srgbClr val="00B050"/>
                          </a:solidFill>
                          <a:latin typeface="Cambria Math" panose="02040503050406030204" pitchFamily="18" charset="0"/>
                          <a:ea typeface="Cambria Math" panose="02040503050406030204" pitchFamily="18" charset="0"/>
                        </a:rPr>
                        <m:t> </m:t>
                      </m:r>
                      <m:r>
                        <a:rPr lang="en-US" sz="1500" b="1" i="1">
                          <a:solidFill>
                            <a:srgbClr val="00B050"/>
                          </a:solidFill>
                          <a:latin typeface="Cambria Math" panose="02040503050406030204" pitchFamily="18" charset="0"/>
                          <a:ea typeface="Cambria Math" panose="02040503050406030204" pitchFamily="18" charset="0"/>
                        </a:rPr>
                        <m:t>𝑺</m:t>
                      </m:r>
                      <m:r>
                        <a:rPr lang="en-US" sz="1500" b="1" i="1" smtClean="0">
                          <a:solidFill>
                            <a:srgbClr val="00B050"/>
                          </a:solidFill>
                          <a:latin typeface="Cambria Math" panose="02040503050406030204" pitchFamily="18" charset="0"/>
                          <a:ea typeface="Cambria Math" panose="02040503050406030204" pitchFamily="18" charset="0"/>
                        </a:rPr>
                        <m:t>𝑺𝒂𝒍</m:t>
                      </m:r>
                      <m:r>
                        <a:rPr lang="en-US" sz="1500" b="1" i="1" baseline="-25000" smtClean="0">
                          <a:solidFill>
                            <a:srgbClr val="00B050"/>
                          </a:solidFill>
                          <a:latin typeface="Cambria Math" panose="02040503050406030204" pitchFamily="18" charset="0"/>
                          <a:ea typeface="Cambria Math" panose="02040503050406030204" pitchFamily="18" charset="0"/>
                        </a:rPr>
                        <m:t>𝒊</m:t>
                      </m:r>
                      <m:r>
                        <a:rPr lang="en-US" sz="1500" b="1" i="1" smtClean="0">
                          <a:latin typeface="Cambria Math" panose="02040503050406030204" pitchFamily="18" charset="0"/>
                          <a:ea typeface="Cambria Math" panose="02040503050406030204" pitchFamily="18" charset="0"/>
                        </a:rPr>
                        <m:t>×</m:t>
                      </m:r>
                      <m:r>
                        <a:rPr lang="en-US" sz="1500" b="1" i="1" smtClean="0">
                          <a:solidFill>
                            <a:srgbClr val="0070C0"/>
                          </a:solidFill>
                          <a:latin typeface="Cambria Math" panose="02040503050406030204" pitchFamily="18" charset="0"/>
                          <a:ea typeface="Cambria Math" panose="02040503050406030204" pitchFamily="18" charset="0"/>
                        </a:rPr>
                        <m:t>𝑺𝑹𝒆𝒄</m:t>
                      </m:r>
                      <m:r>
                        <a:rPr lang="en-US" sz="1500" b="1" i="1" baseline="-25000" smtClean="0">
                          <a:solidFill>
                            <a:srgbClr val="0070C0"/>
                          </a:solidFill>
                          <a:latin typeface="Cambria Math" panose="02040503050406030204" pitchFamily="18" charset="0"/>
                          <a:ea typeface="Cambria Math" panose="02040503050406030204" pitchFamily="18" charset="0"/>
                        </a:rPr>
                        <m:t>𝒊</m:t>
                      </m:r>
                    </m:oMath>
                  </m:oMathPara>
                </a14:m>
                <a:endParaRPr lang="en-US" sz="1500" b="1" i="1" baseline="-25000" dirty="0">
                  <a:latin typeface="Cambria Math" panose="02040503050406030204" pitchFamily="18" charset="0"/>
                  <a:ea typeface="Cambria Math" panose="02040503050406030204" pitchFamily="18" charset="0"/>
                </a:endParaRPr>
              </a:p>
              <a:p>
                <a:endParaRPr lang="en-US" sz="1500" b="1" i="1" dirty="0">
                  <a:latin typeface="Cambria Math" panose="02040503050406030204" pitchFamily="18" charset="0"/>
                  <a:ea typeface="Cambria Math" panose="02040503050406030204" pitchFamily="18" charset="0"/>
                </a:endParaRPr>
              </a:p>
              <a:p>
                <a14:m>
                  <m:oMath xmlns:m="http://schemas.openxmlformats.org/officeDocument/2006/math">
                    <m:r>
                      <a:rPr lang="en-US" sz="1500" b="1" i="1" smtClean="0">
                        <a:solidFill>
                          <a:srgbClr val="FF0000"/>
                        </a:solidFill>
                        <a:latin typeface="Cambria Math" panose="02040503050406030204" pitchFamily="18" charset="0"/>
                        <a:ea typeface="Cambria Math" panose="02040503050406030204" pitchFamily="18" charset="0"/>
                      </a:rPr>
                      <m:t>𝑺𝑺𝒆𝒏𝒕𝒊</m:t>
                    </m:r>
                    <m:r>
                      <a:rPr lang="en-US" sz="1500" b="1" i="1" baseline="-25000">
                        <a:solidFill>
                          <a:srgbClr val="FF0000"/>
                        </a:solidFill>
                        <a:latin typeface="Cambria Math" panose="02040503050406030204" pitchFamily="18" charset="0"/>
                        <a:ea typeface="Cambria Math" panose="02040503050406030204" pitchFamily="18" charset="0"/>
                      </a:rPr>
                      <m:t>𝒊</m:t>
                    </m:r>
                    <m:r>
                      <a:rPr lang="en-US" sz="1500" b="1" i="1" smtClean="0">
                        <a:solidFill>
                          <a:srgbClr val="FF0000"/>
                        </a:solidFill>
                        <a:latin typeface="Cambria Math" panose="02040503050406030204" pitchFamily="18" charset="0"/>
                        <a:ea typeface="Cambria Math" panose="02040503050406030204" pitchFamily="18" charset="0"/>
                      </a:rPr>
                      <m:t>=</m:t>
                    </m:r>
                    <m:r>
                      <a:rPr lang="en-US" sz="1500" b="1" i="1" smtClean="0">
                        <a:solidFill>
                          <a:srgbClr val="FF0000"/>
                        </a:solidFill>
                        <a:latin typeface="Cambria Math" panose="02040503050406030204" pitchFamily="18" charset="0"/>
                        <a:ea typeface="Cambria Math" panose="02040503050406030204" pitchFamily="18" charset="0"/>
                      </a:rPr>
                      <m:t>𝒕𝒂𝒏𝒉</m:t>
                    </m:r>
                    <m:r>
                      <a:rPr lang="en-US" sz="1500" b="1" i="1" smtClean="0">
                        <a:solidFill>
                          <a:srgbClr val="FF0000"/>
                        </a:solidFill>
                        <a:latin typeface="Cambria Math" panose="02040503050406030204" pitchFamily="18" charset="0"/>
                        <a:ea typeface="Cambria Math" panose="02040503050406030204" pitchFamily="18" charset="0"/>
                      </a:rPr>
                      <m:t>⁡(</m:t>
                    </m:r>
                    <m:r>
                      <a:rPr lang="en-US" sz="1500" b="1" i="1" smtClean="0">
                        <a:solidFill>
                          <a:srgbClr val="FF0000"/>
                        </a:solidFill>
                        <a:latin typeface="Cambria Math" panose="02040503050406030204" pitchFamily="18" charset="0"/>
                        <a:ea typeface="Cambria Math" panose="02040503050406030204" pitchFamily="18" charset="0"/>
                      </a:rPr>
                      <m:t>𝒔𝒆𝒏𝒕𝒊𝒎𝒆𝒏𝒕𝒊</m:t>
                    </m:r>
                    <m:r>
                      <a:rPr lang="en-US" sz="1500" b="1" i="1" smtClean="0">
                        <a:solidFill>
                          <a:srgbClr val="FF0000"/>
                        </a:solidFill>
                        <a:latin typeface="Cambria Math" panose="02040503050406030204" pitchFamily="18" charset="0"/>
                        <a:ea typeface="Cambria Math" panose="02040503050406030204" pitchFamily="18" charset="0"/>
                      </a:rPr>
                      <m:t>)</m:t>
                    </m:r>
                  </m:oMath>
                </a14:m>
                <a:r>
                  <a:rPr lang="en-US" sz="1500" b="1" i="1" baseline="-25000"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r>
                      <a:rPr lang="en-US" sz="1500" b="1" i="1" smtClean="0">
                        <a:solidFill>
                          <a:srgbClr val="FF0000"/>
                        </a:solidFill>
                        <a:latin typeface="Cambria Math" panose="02040503050406030204" pitchFamily="18" charset="0"/>
                        <a:ea typeface="Cambria Math" panose="02040503050406030204" pitchFamily="18" charset="0"/>
                      </a:rPr>
                      <m:t>; </m:t>
                    </m:r>
                    <m:r>
                      <a:rPr lang="en-US" sz="1500" b="1" i="1" smtClean="0">
                        <a:solidFill>
                          <a:srgbClr val="FF0000"/>
                        </a:solidFill>
                        <a:latin typeface="Cambria Math" panose="02040503050406030204" pitchFamily="18" charset="0"/>
                        <a:ea typeface="Cambria Math" panose="02040503050406030204" pitchFamily="18" charset="0"/>
                      </a:rPr>
                      <m:t>𝒓</m:t>
                    </m:r>
                    <m:r>
                      <a:rPr lang="en-US" sz="1500" b="1" i="1" smtClean="0">
                        <a:solidFill>
                          <a:srgbClr val="FF0000"/>
                        </a:solidFill>
                        <a:latin typeface="Cambria Math" panose="02040503050406030204" pitchFamily="18" charset="0"/>
                        <a:ea typeface="Cambria Math" panose="02040503050406030204" pitchFamily="18" charset="0"/>
                      </a:rPr>
                      <m:t>=</m:t>
                    </m:r>
                    <m:d>
                      <m:dPr>
                        <m:begChr m:val="["/>
                        <m:endChr m:val="]"/>
                        <m:ctrlPr>
                          <a:rPr lang="en-US" sz="1500" b="1" i="1" smtClean="0">
                            <a:solidFill>
                              <a:srgbClr val="FF0000"/>
                            </a:solidFill>
                            <a:latin typeface="Cambria Math" panose="02040503050406030204" pitchFamily="18" charset="0"/>
                            <a:ea typeface="Cambria Math" panose="02040503050406030204" pitchFamily="18" charset="0"/>
                          </a:rPr>
                        </m:ctrlPr>
                      </m:dPr>
                      <m:e>
                        <m:r>
                          <a:rPr lang="en-US" sz="1500" b="1" i="1" smtClean="0">
                            <a:solidFill>
                              <a:srgbClr val="FF0000"/>
                            </a:solidFill>
                            <a:latin typeface="Cambria Math" panose="02040503050406030204" pitchFamily="18" charset="0"/>
                            <a:ea typeface="Cambria Math" panose="02040503050406030204" pitchFamily="18" charset="0"/>
                          </a:rPr>
                          <m:t>−</m:t>
                        </m:r>
                        <m:r>
                          <a:rPr lang="en-US" sz="1500" b="1" i="1" smtClean="0">
                            <a:solidFill>
                              <a:srgbClr val="FF0000"/>
                            </a:solidFill>
                            <a:latin typeface="Cambria Math" panose="02040503050406030204" pitchFamily="18" charset="0"/>
                            <a:ea typeface="Cambria Math" panose="02040503050406030204" pitchFamily="18" charset="0"/>
                          </a:rPr>
                          <m:t>𝟏</m:t>
                        </m:r>
                        <m:r>
                          <a:rPr lang="en-US" sz="1500" b="1" i="1" smtClean="0">
                            <a:solidFill>
                              <a:srgbClr val="FF0000"/>
                            </a:solidFill>
                            <a:latin typeface="Cambria Math" panose="02040503050406030204" pitchFamily="18" charset="0"/>
                            <a:ea typeface="Cambria Math" panose="02040503050406030204" pitchFamily="18" charset="0"/>
                          </a:rPr>
                          <m:t>, </m:t>
                        </m:r>
                        <m:r>
                          <a:rPr lang="en-US" sz="1500" b="1" i="1" smtClean="0">
                            <a:solidFill>
                              <a:srgbClr val="FF0000"/>
                            </a:solidFill>
                            <a:latin typeface="Cambria Math" panose="02040503050406030204" pitchFamily="18" charset="0"/>
                            <a:ea typeface="Cambria Math" panose="02040503050406030204" pitchFamily="18" charset="0"/>
                          </a:rPr>
                          <m:t>𝟏</m:t>
                        </m:r>
                      </m:e>
                    </m:d>
                  </m:oMath>
                </a14:m>
                <a:endParaRPr lang="en-US" sz="1500" b="1" i="1" dirty="0">
                  <a:solidFill>
                    <a:srgbClr val="FF0000"/>
                  </a:solidFill>
                  <a:latin typeface="Cambria Math" panose="02040503050406030204" pitchFamily="18" charset="0"/>
                  <a:ea typeface="Cambria Math" panose="02040503050406030204" pitchFamily="18" charset="0"/>
                </a:endParaRPr>
              </a:p>
              <a:p>
                <a:endParaRPr lang="en-US" sz="15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500" b="1" i="1" smtClean="0">
                          <a:solidFill>
                            <a:srgbClr val="00B050"/>
                          </a:solidFill>
                          <a:latin typeface="Cambria Math" panose="02040503050406030204" pitchFamily="18" charset="0"/>
                          <a:ea typeface="Cambria Math" panose="02040503050406030204" pitchFamily="18" charset="0"/>
                        </a:rPr>
                        <m:t>𝑺𝑺𝒂𝒍</m:t>
                      </m:r>
                      <m:r>
                        <a:rPr lang="en-US" sz="1500" b="1" i="1" baseline="-25000">
                          <a:solidFill>
                            <a:srgbClr val="00B050"/>
                          </a:solidFill>
                          <a:latin typeface="Cambria Math" panose="02040503050406030204" pitchFamily="18" charset="0"/>
                          <a:ea typeface="Cambria Math" panose="02040503050406030204" pitchFamily="18" charset="0"/>
                        </a:rPr>
                        <m:t>𝒊</m:t>
                      </m:r>
                      <m:r>
                        <a:rPr lang="en-US" sz="1500" b="1" i="1" smtClean="0">
                          <a:solidFill>
                            <a:srgbClr val="00B050"/>
                          </a:solidFill>
                          <a:latin typeface="Cambria Math" panose="02040503050406030204" pitchFamily="18" charset="0"/>
                          <a:ea typeface="Cambria Math" panose="02040503050406030204" pitchFamily="18" charset="0"/>
                        </a:rPr>
                        <m:t>=</m:t>
                      </m:r>
                      <m:r>
                        <a:rPr lang="en-US" sz="1500" b="1" i="1">
                          <a:solidFill>
                            <a:srgbClr val="00B050"/>
                          </a:solidFill>
                          <a:latin typeface="Cambria Math" panose="02040503050406030204" pitchFamily="18" charset="0"/>
                          <a:ea typeface="Cambria Math" panose="02040503050406030204" pitchFamily="18" charset="0"/>
                        </a:rPr>
                        <m:t>𝑴𝒊𝒏</m:t>
                      </m:r>
                      <m:d>
                        <m:dPr>
                          <m:ctrlPr>
                            <a:rPr lang="en-US" sz="1500" b="1" i="1">
                              <a:solidFill>
                                <a:srgbClr val="00B050"/>
                              </a:solidFill>
                              <a:latin typeface="Cambria Math" panose="02040503050406030204" pitchFamily="18" charset="0"/>
                              <a:ea typeface="Cambria Math" panose="02040503050406030204" pitchFamily="18" charset="0"/>
                            </a:rPr>
                          </m:ctrlPr>
                        </m:dPr>
                        <m:e>
                          <m:f>
                            <m:fPr>
                              <m:ctrlPr>
                                <a:rPr lang="en-US" sz="1500" b="1" i="1">
                                  <a:solidFill>
                                    <a:srgbClr val="00B050"/>
                                  </a:solidFill>
                                  <a:latin typeface="Cambria Math" panose="02040503050406030204" pitchFamily="18" charset="0"/>
                                  <a:ea typeface="Cambria Math" panose="02040503050406030204" pitchFamily="18" charset="0"/>
                                </a:rPr>
                              </m:ctrlPr>
                            </m:fPr>
                            <m:num>
                              <m:r>
                                <a:rPr lang="en-US" sz="1500" b="1" i="1">
                                  <a:solidFill>
                                    <a:srgbClr val="00B050"/>
                                  </a:solidFill>
                                  <a:latin typeface="Cambria Math" panose="02040503050406030204" pitchFamily="18" charset="0"/>
                                  <a:ea typeface="Cambria Math" panose="02040503050406030204" pitchFamily="18" charset="0"/>
                                </a:rPr>
                                <m:t>#</m:t>
                              </m:r>
                              <m:r>
                                <a:rPr lang="en-US" sz="1500" b="1" i="1">
                                  <a:solidFill>
                                    <a:srgbClr val="00B050"/>
                                  </a:solidFill>
                                  <a:latin typeface="Cambria Math" panose="02040503050406030204" pitchFamily="18" charset="0"/>
                                  <a:ea typeface="Cambria Math" panose="02040503050406030204" pitchFamily="18" charset="0"/>
                                </a:rPr>
                                <m:t>𝑩𝒓𝒂𝒏𝒅</m:t>
                              </m:r>
                              <m:r>
                                <a:rPr lang="en-US" sz="1500" b="1" i="1" smtClean="0">
                                  <a:solidFill>
                                    <a:srgbClr val="00B050"/>
                                  </a:solidFill>
                                  <a:latin typeface="Cambria Math" panose="02040503050406030204" pitchFamily="18" charset="0"/>
                                  <a:ea typeface="Cambria Math" panose="02040503050406030204" pitchFamily="18" charset="0"/>
                                </a:rPr>
                                <m:t>_</m:t>
                              </m:r>
                              <m:r>
                                <a:rPr lang="en-US" sz="1500" b="1" i="1">
                                  <a:solidFill>
                                    <a:srgbClr val="00B050"/>
                                  </a:solidFill>
                                  <a:latin typeface="Cambria Math" panose="02040503050406030204" pitchFamily="18" charset="0"/>
                                  <a:ea typeface="Cambria Math" panose="02040503050406030204" pitchFamily="18" charset="0"/>
                                </a:rPr>
                                <m:t>𝑴𝒆𝒏𝒕𝒊𝒐𝒏𝒔</m:t>
                              </m:r>
                              <m:r>
                                <a:rPr lang="en-US" sz="1500" b="1" i="1" baseline="-25000">
                                  <a:solidFill>
                                    <a:srgbClr val="00B050"/>
                                  </a:solidFill>
                                  <a:latin typeface="Cambria Math" panose="02040503050406030204" pitchFamily="18" charset="0"/>
                                  <a:ea typeface="Cambria Math" panose="02040503050406030204" pitchFamily="18" charset="0"/>
                                </a:rPr>
                                <m:t>𝒊</m:t>
                              </m:r>
                            </m:num>
                            <m:den>
                              <m:nary>
                                <m:naryPr>
                                  <m:chr m:val="∑"/>
                                  <m:subHide m:val="on"/>
                                  <m:supHide m:val="on"/>
                                  <m:ctrlPr>
                                    <a:rPr lang="en-US" sz="1500" b="1" i="1">
                                      <a:solidFill>
                                        <a:srgbClr val="00B050"/>
                                      </a:solidFill>
                                      <a:latin typeface="Cambria Math" panose="02040503050406030204" pitchFamily="18" charset="0"/>
                                      <a:ea typeface="Cambria Math" panose="02040503050406030204" pitchFamily="18" charset="0"/>
                                    </a:rPr>
                                  </m:ctrlPr>
                                </m:naryPr>
                                <m:sub/>
                                <m:sup/>
                                <m:e>
                                  <m:r>
                                    <a:rPr lang="en-US" sz="1500" b="1" i="1">
                                      <a:solidFill>
                                        <a:srgbClr val="00B050"/>
                                      </a:solidFill>
                                      <a:latin typeface="Cambria Math" panose="02040503050406030204" pitchFamily="18" charset="0"/>
                                      <a:ea typeface="Cambria Math" panose="02040503050406030204" pitchFamily="18" charset="0"/>
                                    </a:rPr>
                                    <m:t>#</m:t>
                                  </m:r>
                                  <m:r>
                                    <a:rPr lang="en-US" sz="1500" b="1" i="1">
                                      <a:solidFill>
                                        <a:srgbClr val="00B050"/>
                                      </a:solidFill>
                                      <a:latin typeface="Cambria Math" panose="02040503050406030204" pitchFamily="18" charset="0"/>
                                      <a:ea typeface="Cambria Math" panose="02040503050406030204" pitchFamily="18" charset="0"/>
                                    </a:rPr>
                                    <m:t>𝑶𝒓𝒈</m:t>
                                  </m:r>
                                  <m:r>
                                    <a:rPr lang="en-US" sz="1500" b="1" i="1" smtClean="0">
                                      <a:solidFill>
                                        <a:srgbClr val="00B050"/>
                                      </a:solidFill>
                                      <a:latin typeface="Cambria Math" panose="02040503050406030204" pitchFamily="18" charset="0"/>
                                      <a:ea typeface="Cambria Math" panose="02040503050406030204" pitchFamily="18" charset="0"/>
                                    </a:rPr>
                                    <m:t>_</m:t>
                                  </m:r>
                                  <m:r>
                                    <a:rPr lang="en-US" sz="1500" b="1" i="1">
                                      <a:solidFill>
                                        <a:srgbClr val="00B050"/>
                                      </a:solidFill>
                                      <a:latin typeface="Cambria Math" panose="02040503050406030204" pitchFamily="18" charset="0"/>
                                      <a:ea typeface="Cambria Math" panose="02040503050406030204" pitchFamily="18" charset="0"/>
                                    </a:rPr>
                                    <m:t>𝑴𝒆𝒏𝒕𝒊𝒐𝒏𝒔</m:t>
                                  </m:r>
                                  <m:r>
                                    <a:rPr lang="en-US" sz="1500" b="1" i="1" baseline="-25000">
                                      <a:solidFill>
                                        <a:srgbClr val="00B050"/>
                                      </a:solidFill>
                                      <a:latin typeface="Cambria Math" panose="02040503050406030204" pitchFamily="18" charset="0"/>
                                      <a:ea typeface="Cambria Math" panose="02040503050406030204" pitchFamily="18" charset="0"/>
                                    </a:rPr>
                                    <m:t>𝒊</m:t>
                                  </m:r>
                                </m:e>
                              </m:nary>
                            </m:den>
                          </m:f>
                          <m:r>
                            <a:rPr lang="en-US" sz="1500" b="1" i="1">
                              <a:solidFill>
                                <a:srgbClr val="00B050"/>
                              </a:solidFill>
                              <a:latin typeface="Cambria Math" panose="02040503050406030204" pitchFamily="18" charset="0"/>
                              <a:ea typeface="Cambria Math" panose="02040503050406030204" pitchFamily="18" charset="0"/>
                            </a:rPr>
                            <m:t> ×</m:t>
                          </m:r>
                          <m:sSup>
                            <m:sSupPr>
                              <m:ctrlPr>
                                <a:rPr lang="en-US" sz="1500" b="1" i="1">
                                  <a:solidFill>
                                    <a:srgbClr val="00B050"/>
                                  </a:solidFill>
                                  <a:latin typeface="Cambria Math" panose="02040503050406030204" pitchFamily="18" charset="0"/>
                                  <a:ea typeface="Cambria Math" panose="02040503050406030204" pitchFamily="18" charset="0"/>
                                </a:rPr>
                              </m:ctrlPr>
                            </m:sSupPr>
                            <m:e>
                              <m:r>
                                <a:rPr lang="en-US" sz="1500" b="1" i="1">
                                  <a:solidFill>
                                    <a:srgbClr val="00B050"/>
                                  </a:solidFill>
                                  <a:latin typeface="Cambria Math" panose="02040503050406030204" pitchFamily="18" charset="0"/>
                                  <a:ea typeface="Cambria Math" panose="02040503050406030204" pitchFamily="18" charset="0"/>
                                </a:rPr>
                                <m:t>𝟏</m:t>
                              </m:r>
                              <m:r>
                                <a:rPr lang="en-US" sz="1500" b="1" i="1">
                                  <a:solidFill>
                                    <a:srgbClr val="00B050"/>
                                  </a:solidFill>
                                  <a:latin typeface="Cambria Math" panose="02040503050406030204" pitchFamily="18" charset="0"/>
                                  <a:ea typeface="Cambria Math" panose="02040503050406030204" pitchFamily="18" charset="0"/>
                                </a:rPr>
                                <m:t>.</m:t>
                              </m:r>
                              <m:r>
                                <a:rPr lang="en-US" sz="1500" b="1" i="1">
                                  <a:solidFill>
                                    <a:srgbClr val="00B050"/>
                                  </a:solidFill>
                                  <a:latin typeface="Cambria Math" panose="02040503050406030204" pitchFamily="18" charset="0"/>
                                  <a:ea typeface="Cambria Math" panose="02040503050406030204" pitchFamily="18" charset="0"/>
                                </a:rPr>
                                <m:t>𝟓</m:t>
                              </m:r>
                            </m:e>
                            <m:sup>
                              <m:r>
                                <a:rPr lang="en-US" sz="1500" b="1" i="1">
                                  <a:solidFill>
                                    <a:srgbClr val="00B050"/>
                                  </a:solidFill>
                                  <a:latin typeface="Cambria Math" panose="02040503050406030204" pitchFamily="18" charset="0"/>
                                  <a:ea typeface="Cambria Math" panose="02040503050406030204" pitchFamily="18" charset="0"/>
                                </a:rPr>
                                <m:t>𝜷</m:t>
                              </m:r>
                            </m:sup>
                          </m:sSup>
                          <m:r>
                            <a:rPr lang="en-US" sz="1500" b="1" i="1">
                              <a:solidFill>
                                <a:srgbClr val="00B050"/>
                              </a:solidFill>
                              <a:latin typeface="Cambria Math" panose="02040503050406030204" pitchFamily="18" charset="0"/>
                              <a:ea typeface="Cambria Math" panose="02040503050406030204" pitchFamily="18" charset="0"/>
                            </a:rPr>
                            <m:t>, </m:t>
                          </m:r>
                          <m:r>
                            <a:rPr lang="en-US" sz="1500" b="1" i="1">
                              <a:solidFill>
                                <a:srgbClr val="00B050"/>
                              </a:solidFill>
                              <a:latin typeface="Cambria Math" panose="02040503050406030204" pitchFamily="18" charset="0"/>
                              <a:ea typeface="Cambria Math" panose="02040503050406030204" pitchFamily="18" charset="0"/>
                            </a:rPr>
                            <m:t>𝟏</m:t>
                          </m:r>
                        </m:e>
                      </m:d>
                      <m:r>
                        <m:rPr>
                          <m:nor/>
                        </m:rPr>
                        <a:rPr lang="en-US" sz="1500" b="1" i="1" smtClean="0">
                          <a:solidFill>
                            <a:srgbClr val="00B050"/>
                          </a:solidFill>
                          <a:latin typeface="Cambria Math" panose="02040503050406030204" pitchFamily="18" charset="0"/>
                          <a:ea typeface="Cambria Math" panose="02040503050406030204" pitchFamily="18" charset="0"/>
                        </a:rPr>
                        <m:t>;  </m:t>
                      </m:r>
                      <m:r>
                        <m:rPr>
                          <m:nor/>
                        </m:rPr>
                        <a:rPr lang="en-US" sz="1500" b="1" i="1" smtClean="0">
                          <a:solidFill>
                            <a:srgbClr val="00B050"/>
                          </a:solidFill>
                          <a:latin typeface="Cambria Math" panose="02040503050406030204" pitchFamily="18" charset="0"/>
                          <a:ea typeface="Cambria Math" panose="02040503050406030204" pitchFamily="18" charset="0"/>
                        </a:rPr>
                        <m:t>r</m:t>
                      </m:r>
                      <m:r>
                        <m:rPr>
                          <m:nor/>
                        </m:rPr>
                        <a:rPr lang="en-US" sz="1500" b="1" i="1" smtClean="0">
                          <a:solidFill>
                            <a:srgbClr val="00B050"/>
                          </a:solidFill>
                          <a:latin typeface="Cambria Math" panose="02040503050406030204" pitchFamily="18" charset="0"/>
                          <a:ea typeface="Cambria Math" panose="02040503050406030204" pitchFamily="18" charset="0"/>
                        </a:rPr>
                        <m:t> = [0, 1] </m:t>
                      </m:r>
                    </m:oMath>
                  </m:oMathPara>
                </a14:m>
                <a:endParaRPr lang="en-US" sz="1500" b="1" i="1" baseline="-25000" dirty="0">
                  <a:solidFill>
                    <a:srgbClr val="00B050"/>
                  </a:solidFill>
                  <a:latin typeface="Cambria Math" panose="02040503050406030204" pitchFamily="18" charset="0"/>
                  <a:ea typeface="Cambria Math" panose="02040503050406030204" pitchFamily="18" charset="0"/>
                </a:endParaRPr>
              </a:p>
              <a:p>
                <a:endParaRPr lang="en-US" sz="1500" b="1" i="1" baseline="-25000" dirty="0">
                  <a:latin typeface="Cambria Math" panose="02040503050406030204" pitchFamily="18" charset="0"/>
                  <a:ea typeface="Cambria Math" panose="02040503050406030204" pitchFamily="18" charset="0"/>
                </a:endParaRPr>
              </a:p>
              <a:p>
                <a14:m>
                  <m:oMath xmlns:m="http://schemas.openxmlformats.org/officeDocument/2006/math">
                    <m:r>
                      <a:rPr lang="en-US" sz="1500" b="1" i="1" smtClean="0">
                        <a:solidFill>
                          <a:srgbClr val="0070C0"/>
                        </a:solidFill>
                        <a:latin typeface="Cambria Math" panose="02040503050406030204" pitchFamily="18" charset="0"/>
                        <a:ea typeface="Cambria Math" panose="02040503050406030204" pitchFamily="18" charset="0"/>
                      </a:rPr>
                      <m:t>𝑺𝑹𝒆𝒄</m:t>
                    </m:r>
                    <m:r>
                      <a:rPr lang="en-US" sz="1500" b="1" i="1" baseline="-25000">
                        <a:solidFill>
                          <a:srgbClr val="0070C0"/>
                        </a:solidFill>
                        <a:latin typeface="Cambria Math" panose="02040503050406030204" pitchFamily="18" charset="0"/>
                        <a:ea typeface="Cambria Math" panose="02040503050406030204" pitchFamily="18" charset="0"/>
                      </a:rPr>
                      <m:t>𝒊</m:t>
                    </m:r>
                    <m:r>
                      <a:rPr lang="en-US" sz="1500" b="1" i="1" smtClean="0">
                        <a:solidFill>
                          <a:srgbClr val="0070C0"/>
                        </a:solidFill>
                        <a:latin typeface="Cambria Math" panose="02040503050406030204" pitchFamily="18" charset="0"/>
                        <a:ea typeface="Cambria Math" panose="02040503050406030204" pitchFamily="18" charset="0"/>
                      </a:rPr>
                      <m:t>=</m:t>
                    </m:r>
                    <m:r>
                      <a:rPr lang="en-US" sz="1500" b="1" i="1" smtClean="0">
                        <a:solidFill>
                          <a:srgbClr val="0070C0"/>
                        </a:solidFill>
                        <a:latin typeface="Cambria Math" panose="02040503050406030204" pitchFamily="18" charset="0"/>
                        <a:ea typeface="Cambria Math" panose="02040503050406030204" pitchFamily="18" charset="0"/>
                      </a:rPr>
                      <m:t>𝑺𝒊𝒈</m:t>
                    </m:r>
                    <m:r>
                      <a:rPr lang="en-US" sz="1500" b="1" i="1" smtClean="0">
                        <a:solidFill>
                          <a:srgbClr val="0070C0"/>
                        </a:solidFill>
                        <a:latin typeface="Cambria Math" panose="02040503050406030204" pitchFamily="18" charset="0"/>
                        <a:ea typeface="Cambria Math" panose="02040503050406030204" pitchFamily="18" charset="0"/>
                      </a:rPr>
                      <m:t>(</m:t>
                    </m:r>
                    <m:r>
                      <a:rPr lang="en-US" sz="1500" b="1" i="1" smtClean="0">
                        <a:solidFill>
                          <a:srgbClr val="0070C0"/>
                        </a:solidFill>
                        <a:latin typeface="Cambria Math" panose="02040503050406030204" pitchFamily="18" charset="0"/>
                        <a:ea typeface="Cambria Math" panose="02040503050406030204" pitchFamily="18" charset="0"/>
                      </a:rPr>
                      <m:t>𝒅𝒊𝒇𝒇</m:t>
                    </m:r>
                    <m:r>
                      <a:rPr lang="en-US" sz="1500" b="1" i="1">
                        <a:solidFill>
                          <a:srgbClr val="0070C0"/>
                        </a:solidFill>
                        <a:latin typeface="Cambria Math" panose="02040503050406030204" pitchFamily="18" charset="0"/>
                        <a:ea typeface="Cambria Math" panose="02040503050406030204" pitchFamily="18" charset="0"/>
                      </a:rPr>
                      <m:t>)</m:t>
                    </m:r>
                  </m:oMath>
                </a14:m>
                <a:r>
                  <a:rPr lang="en-US" sz="1500" b="1" i="1" baseline="-25000"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r>
                      <a:rPr lang="en-US" sz="1500" b="1" i="1" smtClean="0">
                        <a:solidFill>
                          <a:srgbClr val="0070C0"/>
                        </a:solidFill>
                        <a:latin typeface="Cambria Math" panose="02040503050406030204" pitchFamily="18" charset="0"/>
                        <a:ea typeface="Cambria Math" panose="02040503050406030204" pitchFamily="18" charset="0"/>
                      </a:rPr>
                      <m:t>; </m:t>
                    </m:r>
                    <m:r>
                      <a:rPr lang="en-US" sz="1500" b="1" i="1" smtClean="0">
                        <a:solidFill>
                          <a:srgbClr val="0070C0"/>
                        </a:solidFill>
                        <a:latin typeface="Cambria Math" panose="02040503050406030204" pitchFamily="18" charset="0"/>
                        <a:ea typeface="Cambria Math" panose="02040503050406030204" pitchFamily="18" charset="0"/>
                      </a:rPr>
                      <m:t>𝒓</m:t>
                    </m:r>
                    <m:r>
                      <a:rPr lang="en-US" sz="1500" b="1" i="1" smtClean="0">
                        <a:solidFill>
                          <a:srgbClr val="0070C0"/>
                        </a:solidFill>
                        <a:latin typeface="Cambria Math" panose="02040503050406030204" pitchFamily="18" charset="0"/>
                        <a:ea typeface="Cambria Math" panose="02040503050406030204" pitchFamily="18" charset="0"/>
                      </a:rPr>
                      <m:t>=</m:t>
                    </m:r>
                    <m:d>
                      <m:dPr>
                        <m:begChr m:val="["/>
                        <m:endChr m:val="]"/>
                        <m:ctrlPr>
                          <a:rPr lang="en-US" sz="1500" b="1" i="1" smtClean="0">
                            <a:solidFill>
                              <a:srgbClr val="0070C0"/>
                            </a:solidFill>
                            <a:latin typeface="Cambria Math" panose="02040503050406030204" pitchFamily="18" charset="0"/>
                            <a:ea typeface="Cambria Math" panose="02040503050406030204" pitchFamily="18" charset="0"/>
                          </a:rPr>
                        </m:ctrlPr>
                      </m:dPr>
                      <m:e>
                        <m:r>
                          <a:rPr lang="en-US" sz="1500" b="1" i="1" smtClean="0">
                            <a:solidFill>
                              <a:srgbClr val="0070C0"/>
                            </a:solidFill>
                            <a:latin typeface="Cambria Math" panose="02040503050406030204" pitchFamily="18" charset="0"/>
                            <a:ea typeface="Cambria Math" panose="02040503050406030204" pitchFamily="18" charset="0"/>
                          </a:rPr>
                          <m:t>𝟎</m:t>
                        </m:r>
                        <m:r>
                          <a:rPr lang="en-US" sz="1500" b="1" i="1" smtClean="0">
                            <a:solidFill>
                              <a:srgbClr val="0070C0"/>
                            </a:solidFill>
                            <a:latin typeface="Cambria Math" panose="02040503050406030204" pitchFamily="18" charset="0"/>
                            <a:ea typeface="Cambria Math" panose="02040503050406030204" pitchFamily="18" charset="0"/>
                          </a:rPr>
                          <m:t>, </m:t>
                        </m:r>
                        <m:r>
                          <a:rPr lang="en-US" sz="1500" b="1" i="1" smtClean="0">
                            <a:solidFill>
                              <a:srgbClr val="0070C0"/>
                            </a:solidFill>
                            <a:latin typeface="Cambria Math" panose="02040503050406030204" pitchFamily="18" charset="0"/>
                            <a:ea typeface="Cambria Math" panose="02040503050406030204" pitchFamily="18" charset="0"/>
                          </a:rPr>
                          <m:t>𝟏</m:t>
                        </m:r>
                      </m:e>
                    </m:d>
                  </m:oMath>
                </a14:m>
                <a:endParaRPr lang="en-US" sz="1500" b="1" i="1" dirty="0">
                  <a:solidFill>
                    <a:srgbClr val="0070C0"/>
                  </a:solidFill>
                  <a:latin typeface="Cambria Math" panose="02040503050406030204" pitchFamily="18" charset="0"/>
                  <a:ea typeface="Cambria Math" panose="02040503050406030204" pitchFamily="18" charset="0"/>
                </a:endParaRPr>
              </a:p>
              <a:p>
                <a:endParaRPr lang="en-US" sz="1500" b="1" i="1" dirty="0">
                  <a:solidFill>
                    <a:srgbClr val="0070C0"/>
                  </a:solidFill>
                  <a:latin typeface="Cambria Math" panose="02040503050406030204" pitchFamily="18" charset="0"/>
                  <a:ea typeface="Cambria Math" panose="02040503050406030204" pitchFamily="18" charset="0"/>
                </a:endParaRPr>
              </a:p>
              <a:p>
                <a14:m>
                  <m:oMath xmlns:m="http://schemas.openxmlformats.org/officeDocument/2006/math">
                    <m:r>
                      <a:rPr lang="en-US" sz="1500" b="1" i="1" smtClean="0">
                        <a:solidFill>
                          <a:srgbClr val="9A66FE"/>
                        </a:solidFill>
                        <a:latin typeface="Cambria Math" panose="02040503050406030204" pitchFamily="18" charset="0"/>
                        <a:ea typeface="Cambria Math" panose="02040503050406030204" pitchFamily="18" charset="0"/>
                      </a:rPr>
                      <m:t>𝑪𝒐𝒗</m:t>
                    </m:r>
                  </m:oMath>
                </a14:m>
                <a:r>
                  <a:rPr lang="en-US" sz="1500" b="1" i="1" dirty="0">
                    <a:solidFill>
                      <a:srgbClr val="0070C0"/>
                    </a:solidFill>
                    <a:latin typeface="Cambria Math" panose="02040503050406030204" pitchFamily="18" charset="0"/>
                    <a:ea typeface="Cambria Math" panose="02040503050406030204" pitchFamily="18" charset="0"/>
                  </a:rPr>
                  <a:t> =  </a:t>
                </a:r>
                <a14:m>
                  <m:oMath xmlns:m="http://schemas.openxmlformats.org/officeDocument/2006/math">
                    <m:f>
                      <m:fPr>
                        <m:ctrlPr>
                          <a:rPr lang="en-US" sz="1500" b="1" i="1" smtClean="0">
                            <a:solidFill>
                              <a:srgbClr val="0070C0"/>
                            </a:solidFill>
                            <a:latin typeface="Cambria Math" panose="02040503050406030204" pitchFamily="18" charset="0"/>
                            <a:ea typeface="Cambria Math" panose="02040503050406030204" pitchFamily="18" charset="0"/>
                          </a:rPr>
                        </m:ctrlPr>
                      </m:fPr>
                      <m:num>
                        <m:r>
                          <a:rPr lang="en-US" sz="1500" b="1" i="1" smtClean="0">
                            <a:solidFill>
                              <a:srgbClr val="0070C0"/>
                            </a:solidFill>
                            <a:latin typeface="Cambria Math" panose="02040503050406030204" pitchFamily="18" charset="0"/>
                            <a:ea typeface="Cambria Math" panose="02040503050406030204" pitchFamily="18" charset="0"/>
                          </a:rPr>
                          <m:t>𝑷𝑹</m:t>
                        </m:r>
                      </m:num>
                      <m:den>
                        <m:r>
                          <a:rPr lang="en-US" sz="1500" b="1" i="1" smtClean="0">
                            <a:solidFill>
                              <a:srgbClr val="0070C0"/>
                            </a:solidFill>
                            <a:latin typeface="Cambria Math" panose="02040503050406030204" pitchFamily="18" charset="0"/>
                            <a:ea typeface="Cambria Math" panose="02040503050406030204" pitchFamily="18" charset="0"/>
                          </a:rPr>
                          <m:t>𝟏𝟎</m:t>
                        </m:r>
                        <m:r>
                          <a:rPr lang="en-US" sz="1500" b="1" i="1" smtClean="0">
                            <a:solidFill>
                              <a:srgbClr val="0070C0"/>
                            </a:solidFill>
                            <a:latin typeface="Cambria Math" panose="02040503050406030204" pitchFamily="18" charset="0"/>
                            <a:ea typeface="Cambria Math" panose="02040503050406030204" pitchFamily="18" charset="0"/>
                          </a:rPr>
                          <m:t>+ </m:t>
                        </m:r>
                        <m:sSup>
                          <m:sSupPr>
                            <m:ctrlPr>
                              <a:rPr lang="en-US" sz="1500" b="1" i="1" smtClean="0">
                                <a:solidFill>
                                  <a:srgbClr val="0070C0"/>
                                </a:solidFill>
                                <a:latin typeface="Cambria Math" panose="02040503050406030204" pitchFamily="18" charset="0"/>
                                <a:ea typeface="Cambria Math" panose="02040503050406030204" pitchFamily="18" charset="0"/>
                              </a:rPr>
                            </m:ctrlPr>
                          </m:sSupPr>
                          <m:e>
                            <m:r>
                              <a:rPr lang="en-US" sz="1500" b="1" i="1" smtClean="0">
                                <a:solidFill>
                                  <a:srgbClr val="0070C0"/>
                                </a:solidFill>
                                <a:latin typeface="Cambria Math" panose="02040503050406030204" pitchFamily="18" charset="0"/>
                                <a:ea typeface="Cambria Math" panose="02040503050406030204" pitchFamily="18" charset="0"/>
                              </a:rPr>
                              <m:t>𝒆</m:t>
                            </m:r>
                          </m:e>
                          <m:sup>
                            <m:r>
                              <a:rPr lang="en-US" sz="1500" b="1" i="1" smtClean="0">
                                <a:solidFill>
                                  <a:srgbClr val="0070C0"/>
                                </a:solidFill>
                                <a:latin typeface="Cambria Math" panose="02040503050406030204" pitchFamily="18" charset="0"/>
                                <a:ea typeface="Cambria Math" panose="02040503050406030204" pitchFamily="18" charset="0"/>
                              </a:rPr>
                              <m:t>−</m:t>
                            </m:r>
                            <m:r>
                              <a:rPr lang="en-US" sz="1500" b="1" i="1" smtClean="0">
                                <a:solidFill>
                                  <a:srgbClr val="0070C0"/>
                                </a:solidFill>
                                <a:latin typeface="Cambria Math" panose="02040503050406030204" pitchFamily="18" charset="0"/>
                                <a:ea typeface="Cambria Math" panose="02040503050406030204" pitchFamily="18" charset="0"/>
                              </a:rPr>
                              <m:t>𝒏</m:t>
                            </m:r>
                          </m:sup>
                        </m:sSup>
                      </m:den>
                    </m:f>
                  </m:oMath>
                </a14:m>
                <a:endParaRPr lang="en-US" sz="1500" b="1" i="1" dirty="0">
                  <a:solidFill>
                    <a:srgbClr val="0070C0"/>
                  </a:solidFill>
                  <a:latin typeface="Cambria Math" panose="02040503050406030204" pitchFamily="18" charset="0"/>
                  <a:ea typeface="Cambria Math" panose="02040503050406030204" pitchFamily="18" charset="0"/>
                </a:endParaRPr>
              </a:p>
              <a:p>
                <a:endParaRPr lang="en-US" b="1" i="1" dirty="0">
                  <a:solidFill>
                    <a:srgbClr val="0070C0"/>
                  </a:solidFill>
                  <a:latin typeface="Cambria Math" panose="02040503050406030204" pitchFamily="18" charset="0"/>
                  <a:ea typeface="Cambria Math" panose="02040503050406030204" pitchFamily="18" charset="0"/>
                </a:endParaRPr>
              </a:p>
              <a:p>
                <a:r>
                  <a:rPr lang="en-US" sz="1400" i="1" dirty="0">
                    <a:solidFill>
                      <a:srgbClr val="0A0A0A"/>
                    </a:solidFill>
                    <a:latin typeface="+mj-lt"/>
                    <a:ea typeface="Cambria Math" panose="02040503050406030204" pitchFamily="18" charset="0"/>
                  </a:rPr>
                  <a:t>where</a:t>
                </a:r>
              </a:p>
              <a:p>
                <a:r>
                  <a:rPr lang="en-US" sz="1400" i="1" dirty="0">
                    <a:solidFill>
                      <a:srgbClr val="0A0A0A"/>
                    </a:solidFill>
                    <a:latin typeface="+mj-lt"/>
                    <a:ea typeface="Cambria Math" panose="02040503050406030204" pitchFamily="18" charset="0"/>
                  </a:rPr>
                  <a:t>N = Total # articles</a:t>
                </a:r>
              </a:p>
              <a:p>
                <a:r>
                  <a:rPr lang="en-US" sz="1400" i="1" dirty="0">
                    <a:solidFill>
                      <a:srgbClr val="0A0A0A"/>
                    </a:solidFill>
                    <a:latin typeface="+mj-lt"/>
                    <a:ea typeface="Cambria Math" panose="02040503050406030204" pitchFamily="18" charset="0"/>
                  </a:rPr>
                  <a:t>i=  individual article</a:t>
                </a:r>
              </a:p>
              <a:p>
                <a:pPr/>
                <a14:m>
                  <m:oMathPara xmlns:m="http://schemas.openxmlformats.org/officeDocument/2006/math">
                    <m:oMathParaPr>
                      <m:jc m:val="left"/>
                    </m:oMathParaPr>
                    <m:oMath xmlns:m="http://schemas.openxmlformats.org/officeDocument/2006/math">
                      <m:r>
                        <a:rPr lang="en-US" sz="1400" i="1">
                          <a:solidFill>
                            <a:srgbClr val="0A0A0A"/>
                          </a:solidFill>
                          <a:latin typeface="Cambria Math" panose="02040503050406030204" pitchFamily="18" charset="0"/>
                          <a:ea typeface="Cambria Math" panose="02040503050406030204" pitchFamily="18" charset="0"/>
                        </a:rPr>
                        <m:t>𝛽</m:t>
                      </m:r>
                      <m:r>
                        <a:rPr lang="en-US" sz="1400" b="0" i="1" smtClean="0">
                          <a:solidFill>
                            <a:srgbClr val="0A0A0A"/>
                          </a:solidFill>
                          <a:latin typeface="Cambria Math" panose="02040503050406030204" pitchFamily="18" charset="0"/>
                          <a:ea typeface="Cambria Math" panose="02040503050406030204" pitchFamily="18" charset="0"/>
                        </a:rPr>
                        <m:t>=</m:t>
                      </m:r>
                      <m:r>
                        <a:rPr lang="en-US" sz="1400" b="0" i="1" smtClean="0">
                          <a:solidFill>
                            <a:srgbClr val="0A0A0A"/>
                          </a:solidFill>
                          <a:latin typeface="Cambria Math" panose="02040503050406030204" pitchFamily="18" charset="0"/>
                          <a:ea typeface="Cambria Math" panose="02040503050406030204" pitchFamily="18" charset="0"/>
                        </a:rPr>
                        <m:t>𝑏𝑜𝑜𝑙𝑒𝑎𝑛</m:t>
                      </m:r>
                      <m:r>
                        <a:rPr lang="en-US" sz="1400" b="0" i="1" smtClean="0">
                          <a:solidFill>
                            <a:srgbClr val="0A0A0A"/>
                          </a:solidFill>
                          <a:latin typeface="Cambria Math" panose="02040503050406030204" pitchFamily="18" charset="0"/>
                          <a:ea typeface="Cambria Math" panose="02040503050406030204" pitchFamily="18" charset="0"/>
                        </a:rPr>
                        <m:t>. </m:t>
                      </m:r>
                      <m:r>
                        <a:rPr lang="en-US" sz="1400" b="0" i="1" smtClean="0">
                          <a:solidFill>
                            <a:srgbClr val="0A0A0A"/>
                          </a:solidFill>
                          <a:latin typeface="Cambria Math" panose="02040503050406030204" pitchFamily="18" charset="0"/>
                          <a:ea typeface="Cambria Math" panose="02040503050406030204" pitchFamily="18" charset="0"/>
                        </a:rPr>
                        <m:t>𝐵𝑟𝑎𝑛𝑑</m:t>
                      </m:r>
                      <m:r>
                        <a:rPr lang="en-US" sz="1400" b="0" i="1" smtClean="0">
                          <a:solidFill>
                            <a:srgbClr val="0A0A0A"/>
                          </a:solidFill>
                          <a:latin typeface="Cambria Math" panose="02040503050406030204" pitchFamily="18" charset="0"/>
                          <a:ea typeface="Cambria Math" panose="02040503050406030204" pitchFamily="18" charset="0"/>
                        </a:rPr>
                        <m:t> </m:t>
                      </m:r>
                      <m:r>
                        <a:rPr lang="en-US" sz="1400" b="0" i="1" smtClean="0">
                          <a:solidFill>
                            <a:srgbClr val="0A0A0A"/>
                          </a:solidFill>
                          <a:latin typeface="Cambria Math" panose="02040503050406030204" pitchFamily="18" charset="0"/>
                          <a:ea typeface="Cambria Math" panose="02040503050406030204" pitchFamily="18" charset="0"/>
                        </a:rPr>
                        <m:t>𝑚𝑒𝑛𝑡𝑖𝑜𝑛𝑒𝑑</m:t>
                      </m:r>
                      <m:r>
                        <a:rPr lang="en-US" sz="1400" b="0" i="1" smtClean="0">
                          <a:solidFill>
                            <a:srgbClr val="0A0A0A"/>
                          </a:solidFill>
                          <a:latin typeface="Cambria Math" panose="02040503050406030204" pitchFamily="18" charset="0"/>
                          <a:ea typeface="Cambria Math" panose="02040503050406030204" pitchFamily="18" charset="0"/>
                        </a:rPr>
                        <m:t> </m:t>
                      </m:r>
                      <m:r>
                        <a:rPr lang="en-US" sz="1400" b="0" i="1" smtClean="0">
                          <a:solidFill>
                            <a:srgbClr val="0A0A0A"/>
                          </a:solidFill>
                          <a:latin typeface="Cambria Math" panose="02040503050406030204" pitchFamily="18" charset="0"/>
                          <a:ea typeface="Cambria Math" panose="02040503050406030204" pitchFamily="18" charset="0"/>
                        </a:rPr>
                        <m:t>𝑖𝑛</m:t>
                      </m:r>
                      <m:r>
                        <a:rPr lang="en-US" sz="1400" b="0" i="1" smtClean="0">
                          <a:solidFill>
                            <a:srgbClr val="0A0A0A"/>
                          </a:solidFill>
                          <a:latin typeface="Cambria Math" panose="02040503050406030204" pitchFamily="18" charset="0"/>
                          <a:ea typeface="Cambria Math" panose="02040503050406030204" pitchFamily="18" charset="0"/>
                        </a:rPr>
                        <m:t> </m:t>
                      </m:r>
                      <m:r>
                        <a:rPr lang="en-US" sz="1400" b="0" i="1" smtClean="0">
                          <a:solidFill>
                            <a:srgbClr val="0A0A0A"/>
                          </a:solidFill>
                          <a:latin typeface="Cambria Math" panose="02040503050406030204" pitchFamily="18" charset="0"/>
                          <a:ea typeface="Cambria Math" panose="02040503050406030204" pitchFamily="18" charset="0"/>
                        </a:rPr>
                        <m:t>𝑡𝑖𝑡𝑙𝑒</m:t>
                      </m:r>
                      <m:r>
                        <a:rPr lang="en-US" sz="1400" b="0" i="1" smtClean="0">
                          <a:solidFill>
                            <a:srgbClr val="0A0A0A"/>
                          </a:solidFill>
                          <a:latin typeface="Cambria Math" panose="02040503050406030204" pitchFamily="18" charset="0"/>
                          <a:ea typeface="Cambria Math" panose="02040503050406030204" pitchFamily="18" charset="0"/>
                        </a:rPr>
                        <m:t>.  </m:t>
                      </m:r>
                      <m:r>
                        <a:rPr lang="en-US" sz="1400" i="1">
                          <a:solidFill>
                            <a:srgbClr val="0A0A0A"/>
                          </a:solidFill>
                          <a:latin typeface="Cambria Math" panose="02040503050406030204" pitchFamily="18" charset="0"/>
                          <a:ea typeface="Cambria Math" panose="02040503050406030204" pitchFamily="18" charset="0"/>
                        </a:rPr>
                        <m:t>𝛽</m:t>
                      </m:r>
                      <m:r>
                        <a:rPr lang="en-US" sz="1400" i="1">
                          <a:solidFill>
                            <a:srgbClr val="0A0A0A"/>
                          </a:solidFill>
                          <a:latin typeface="Cambria Math" panose="02040503050406030204" pitchFamily="18" charset="0"/>
                          <a:ea typeface="Cambria Math" panose="02040503050406030204" pitchFamily="18" charset="0"/>
                        </a:rPr>
                        <m:t>∈0, 1</m:t>
                      </m:r>
                      <m:r>
                        <m:rPr>
                          <m:nor/>
                        </m:rPr>
                        <a:rPr lang="en-US" sz="1400" i="1">
                          <a:solidFill>
                            <a:srgbClr val="0A0A0A"/>
                          </a:solidFill>
                          <a:latin typeface="+mj-lt"/>
                          <a:ea typeface="Cambria Math" panose="02040503050406030204" pitchFamily="18" charset="0"/>
                        </a:rPr>
                        <m:t> </m:t>
                      </m:r>
                    </m:oMath>
                  </m:oMathPara>
                </a14:m>
                <a:endParaRPr lang="en-US" sz="1400" i="1" dirty="0">
                  <a:solidFill>
                    <a:srgbClr val="0A0A0A"/>
                  </a:solidFill>
                  <a:latin typeface="+mj-lt"/>
                  <a:ea typeface="Cambria Math" panose="02040503050406030204" pitchFamily="18" charset="0"/>
                </a:endParaRPr>
              </a:p>
              <a:p>
                <a:r>
                  <a:rPr lang="en-US" sz="1400" i="1" dirty="0">
                    <a:solidFill>
                      <a:srgbClr val="0A0A0A"/>
                    </a:solidFill>
                    <a:latin typeface="+mj-lt"/>
                    <a:ea typeface="Cambria Math" panose="02040503050406030204" pitchFamily="18" charset="0"/>
                  </a:rPr>
                  <a:t>diff = datetime different in hour; r= [0, 7 * 24]</a:t>
                </a:r>
              </a:p>
              <a:p>
                <a:r>
                  <a:rPr lang="en-US" sz="1400" i="1" dirty="0">
                    <a:solidFill>
                      <a:srgbClr val="0A0A0A"/>
                    </a:solidFill>
                    <a:latin typeface="+mj-lt"/>
                    <a:ea typeface="Cambria Math" panose="02040503050406030204" pitchFamily="18" charset="0"/>
                  </a:rPr>
                  <a:t>Wo = Weight; r = [0, 1]</a:t>
                </a:r>
              </a:p>
              <a:p>
                <a:r>
                  <a:rPr lang="en-US" sz="1400" i="1" dirty="0">
                    <a:solidFill>
                      <a:srgbClr val="0A0A0A"/>
                    </a:solidFill>
                    <a:latin typeface="+mj-lt"/>
                    <a:ea typeface="Cambria Math" panose="02040503050406030204" pitchFamily="18" charset="0"/>
                  </a:rPr>
                  <a:t>PR = Popularity Ranking; r=[0, 10]</a:t>
                </a:r>
              </a:p>
              <a:p>
                <a:r>
                  <a:rPr lang="en-US" sz="1400" i="1" dirty="0">
                    <a:solidFill>
                      <a:srgbClr val="0A0A0A"/>
                    </a:solidFill>
                    <a:latin typeface="+mj-lt"/>
                    <a:ea typeface="Cambria Math" panose="02040503050406030204" pitchFamily="18" charset="0"/>
                  </a:rPr>
                  <a:t>n = Number of </a:t>
                </a:r>
                <a:r>
                  <a:rPr lang="en-US" sz="1400" i="1" dirty="0" err="1">
                    <a:solidFill>
                      <a:srgbClr val="0A0A0A"/>
                    </a:solidFill>
                    <a:latin typeface="+mj-lt"/>
                    <a:ea typeface="Cambria Math" panose="02040503050406030204" pitchFamily="18" charset="0"/>
                  </a:rPr>
                  <a:t>url</a:t>
                </a:r>
                <a:r>
                  <a:rPr lang="en-US" sz="1400" i="1" dirty="0">
                    <a:solidFill>
                      <a:srgbClr val="0A0A0A"/>
                    </a:solidFill>
                    <a:latin typeface="+mj-lt"/>
                    <a:ea typeface="Cambria Math" panose="02040503050406030204" pitchFamily="18" charset="0"/>
                  </a:rPr>
                  <a:t> in a story</a:t>
                </a:r>
              </a:p>
            </p:txBody>
          </p:sp>
        </mc:Choice>
        <mc:Fallback xmlns="">
          <p:sp>
            <p:nvSpPr>
              <p:cNvPr id="9" name="TextBox 8">
                <a:extLst>
                  <a:ext uri="{FF2B5EF4-FFF2-40B4-BE49-F238E27FC236}">
                    <a16:creationId xmlns:a16="http://schemas.microsoft.com/office/drawing/2014/main" id="{EB77E3AF-8E6B-4537-B10C-819103408047}"/>
                  </a:ext>
                </a:extLst>
              </p:cNvPr>
              <p:cNvSpPr txBox="1">
                <a:spLocks noRot="1" noChangeAspect="1" noMove="1" noResize="1" noEditPoints="1" noAdjustHandles="1" noChangeArrowheads="1" noChangeShapeType="1" noTextEdit="1"/>
              </p:cNvSpPr>
              <p:nvPr/>
            </p:nvSpPr>
            <p:spPr>
              <a:xfrm>
                <a:off x="6624696" y="1125587"/>
                <a:ext cx="5272336" cy="4813305"/>
              </a:xfrm>
              <a:prstGeom prst="rect">
                <a:avLst/>
              </a:prstGeom>
              <a:blipFill>
                <a:blip r:embed="rId3"/>
                <a:stretch>
                  <a:fillRect l="-1839" b="-1008"/>
                </a:stretch>
              </a:blipFill>
              <a:ln w="28575">
                <a:solidFill>
                  <a:srgbClr val="FFC000"/>
                </a:solidFill>
              </a:ln>
            </p:spPr>
            <p:txBody>
              <a:bodyPr/>
              <a:lstStyle/>
              <a:p>
                <a:r>
                  <a:rPr lang="en-US">
                    <a:noFill/>
                  </a:rPr>
                  <a:t> </a:t>
                </a:r>
              </a:p>
            </p:txBody>
          </p:sp>
        </mc:Fallback>
      </mc:AlternateContent>
    </p:spTree>
    <p:extLst>
      <p:ext uri="{BB962C8B-B14F-4D97-AF65-F5344CB8AC3E}">
        <p14:creationId xmlns:p14="http://schemas.microsoft.com/office/powerpoint/2010/main" val="427332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94C63-9088-4221-8723-38E0EA50C6FD}"/>
              </a:ext>
            </a:extLst>
          </p:cNvPr>
          <p:cNvSpPr>
            <a:spLocks noGrp="1"/>
          </p:cNvSpPr>
          <p:nvPr>
            <p:ph type="sldNum" sz="quarter" idx="10"/>
          </p:nvPr>
        </p:nvSpPr>
        <p:spPr/>
        <p:txBody>
          <a:bodyPr/>
          <a:lstStyle/>
          <a:p>
            <a:fld id="{E9625C4B-B71B-4BE7-9266-E8021570290B}" type="slidenum">
              <a:rPr lang="en-US" smtClean="0"/>
              <a:pPr/>
              <a:t>2</a:t>
            </a:fld>
            <a:endParaRPr lang="en-US"/>
          </a:p>
        </p:txBody>
      </p:sp>
      <p:sp>
        <p:nvSpPr>
          <p:cNvPr id="3" name="Title 2">
            <a:extLst>
              <a:ext uri="{FF2B5EF4-FFF2-40B4-BE49-F238E27FC236}">
                <a16:creationId xmlns:a16="http://schemas.microsoft.com/office/drawing/2014/main" id="{70CF9F77-19FB-4153-962D-24619A2107A7}"/>
              </a:ext>
            </a:extLst>
          </p:cNvPr>
          <p:cNvSpPr>
            <a:spLocks noGrp="1"/>
          </p:cNvSpPr>
          <p:nvPr>
            <p:ph type="title"/>
          </p:nvPr>
        </p:nvSpPr>
        <p:spPr>
          <a:xfrm>
            <a:off x="609600" y="633268"/>
            <a:ext cx="10972800" cy="452432"/>
          </a:xfrm>
        </p:spPr>
        <p:txBody>
          <a:bodyPr/>
          <a:lstStyle/>
          <a:p>
            <a:r>
              <a:rPr lang="en-GB" sz="2400" dirty="0"/>
              <a:t>POC WILL BE BASED ON A SINGLE BRAND (FROM PREVIOUS EDM RESEARCH)</a:t>
            </a:r>
          </a:p>
        </p:txBody>
      </p:sp>
      <p:sp>
        <p:nvSpPr>
          <p:cNvPr id="7" name="Rectangle 6">
            <a:extLst>
              <a:ext uri="{FF2B5EF4-FFF2-40B4-BE49-F238E27FC236}">
                <a16:creationId xmlns:a16="http://schemas.microsoft.com/office/drawing/2014/main" id="{258179D9-FBAC-4983-845C-B51CCFEE9896}"/>
              </a:ext>
            </a:extLst>
          </p:cNvPr>
          <p:cNvSpPr/>
          <p:nvPr/>
        </p:nvSpPr>
        <p:spPr>
          <a:xfrm>
            <a:off x="417250" y="5798852"/>
            <a:ext cx="3453414" cy="507831"/>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Entity</a:t>
            </a:r>
          </a:p>
        </p:txBody>
      </p:sp>
      <p:cxnSp>
        <p:nvCxnSpPr>
          <p:cNvPr id="8" name="Straight Connector 7">
            <a:extLst>
              <a:ext uri="{FF2B5EF4-FFF2-40B4-BE49-F238E27FC236}">
                <a16:creationId xmlns:a16="http://schemas.microsoft.com/office/drawing/2014/main" id="{A2CB7ADE-DB94-4205-A63D-CEFB3DAB903B}"/>
              </a:ext>
            </a:extLst>
          </p:cNvPr>
          <p:cNvCxnSpPr>
            <a:stCxn id="9" idx="2"/>
            <a:endCxn id="11" idx="0"/>
          </p:cNvCxnSpPr>
          <p:nvPr/>
        </p:nvCxnSpPr>
        <p:spPr>
          <a:xfrm>
            <a:off x="2131833" y="3501650"/>
            <a:ext cx="0" cy="854941"/>
          </a:xfrm>
          <a:prstGeom prst="line">
            <a:avLst/>
          </a:prstGeom>
          <a:ln w="19050">
            <a:gradFill>
              <a:gsLst>
                <a:gs pos="50000">
                  <a:schemeClr val="accent3"/>
                </a:gs>
                <a:gs pos="0">
                  <a:schemeClr val="accent2"/>
                </a:gs>
                <a:gs pos="100000">
                  <a:schemeClr val="accent4"/>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10D3EE-3458-41AB-83F3-EF23097C6329}"/>
              </a:ext>
            </a:extLst>
          </p:cNvPr>
          <p:cNvSpPr txBox="1"/>
          <p:nvPr/>
        </p:nvSpPr>
        <p:spPr>
          <a:xfrm>
            <a:off x="609600" y="3193873"/>
            <a:ext cx="3044465" cy="307777"/>
          </a:xfrm>
          <a:prstGeom prst="rect">
            <a:avLst/>
          </a:prstGeom>
          <a:solidFill>
            <a:schemeClr val="bg1"/>
          </a:solidFill>
          <a:ln w="19050">
            <a:solidFill>
              <a:srgbClr val="00CCFF"/>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Brand A</a:t>
            </a:r>
          </a:p>
        </p:txBody>
      </p:sp>
      <p:sp>
        <p:nvSpPr>
          <p:cNvPr id="10" name="TextBox 9">
            <a:extLst>
              <a:ext uri="{FF2B5EF4-FFF2-40B4-BE49-F238E27FC236}">
                <a16:creationId xmlns:a16="http://schemas.microsoft.com/office/drawing/2014/main" id="{A0D7F1C7-F30F-4E63-8433-E1173159302A}"/>
              </a:ext>
            </a:extLst>
          </p:cNvPr>
          <p:cNvSpPr txBox="1"/>
          <p:nvPr/>
        </p:nvSpPr>
        <p:spPr>
          <a:xfrm>
            <a:off x="609600" y="3775231"/>
            <a:ext cx="3044465" cy="307777"/>
          </a:xfrm>
          <a:prstGeom prst="rect">
            <a:avLst/>
          </a:prstGeom>
          <a:solidFill>
            <a:schemeClr val="bg1"/>
          </a:solidFill>
          <a:ln w="19050">
            <a:solidFill>
              <a:schemeClr val="accent3"/>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Pull all articles for Brand A</a:t>
            </a:r>
          </a:p>
        </p:txBody>
      </p:sp>
      <p:sp>
        <p:nvSpPr>
          <p:cNvPr id="11" name="TextBox 10">
            <a:extLst>
              <a:ext uri="{FF2B5EF4-FFF2-40B4-BE49-F238E27FC236}">
                <a16:creationId xmlns:a16="http://schemas.microsoft.com/office/drawing/2014/main" id="{A10C60F5-AB30-461F-8645-23DE3B2F0B1C}"/>
              </a:ext>
            </a:extLst>
          </p:cNvPr>
          <p:cNvSpPr txBox="1"/>
          <p:nvPr/>
        </p:nvSpPr>
        <p:spPr>
          <a:xfrm>
            <a:off x="609600" y="4356591"/>
            <a:ext cx="3044465" cy="523220"/>
          </a:xfrm>
          <a:prstGeom prst="rect">
            <a:avLst/>
          </a:prstGeom>
          <a:solidFill>
            <a:schemeClr val="tx1">
              <a:lumMod val="10000"/>
              <a:lumOff val="90000"/>
            </a:schemeClr>
          </a:solidFill>
          <a:ln w="19050">
            <a:solidFill>
              <a:schemeClr val="tx1">
                <a:lumMod val="50000"/>
                <a:lumOff val="50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Longer Term: A drop down tool to select any Edelman Trust Brand</a:t>
            </a:r>
          </a:p>
        </p:txBody>
      </p:sp>
      <p:pic>
        <p:nvPicPr>
          <p:cNvPr id="15" name="Graphic 14">
            <a:extLst>
              <a:ext uri="{FF2B5EF4-FFF2-40B4-BE49-F238E27FC236}">
                <a16:creationId xmlns:a16="http://schemas.microsoft.com/office/drawing/2014/main" id="{B68A6911-5C84-42D4-909D-FAC2702A28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5474" y="1746192"/>
            <a:ext cx="872142" cy="262515"/>
          </a:xfrm>
          <a:prstGeom prst="rect">
            <a:avLst/>
          </a:prstGeom>
        </p:spPr>
      </p:pic>
      <p:pic>
        <p:nvPicPr>
          <p:cNvPr id="16" name="Picture 15" descr="A picture containing food&#10;&#10;Description automatically generated">
            <a:extLst>
              <a:ext uri="{FF2B5EF4-FFF2-40B4-BE49-F238E27FC236}">
                <a16:creationId xmlns:a16="http://schemas.microsoft.com/office/drawing/2014/main" id="{96135B52-46BF-457E-B705-212509E807DF}"/>
              </a:ext>
            </a:extLst>
          </p:cNvPr>
          <p:cNvPicPr>
            <a:picLocks noChangeAspect="1"/>
          </p:cNvPicPr>
          <p:nvPr/>
        </p:nvPicPr>
        <p:blipFill>
          <a:blip r:embed="rId4">
            <a:clrChange>
              <a:clrFrom>
                <a:srgbClr val="FFFFFF"/>
              </a:clrFrom>
              <a:clrTo>
                <a:srgbClr val="FFFFFF">
                  <a:alpha val="0"/>
                </a:srgbClr>
              </a:clrTo>
            </a:clrChange>
            <a:duotone>
              <a:prstClr val="black"/>
              <a:srgbClr val="66706C">
                <a:tint val="45000"/>
                <a:satMod val="400000"/>
              </a:srgbClr>
            </a:duotone>
            <a:extLst>
              <a:ext uri="{28A0092B-C50C-407E-A947-70E740481C1C}">
                <a14:useLocalDpi xmlns:a14="http://schemas.microsoft.com/office/drawing/2010/main" val="0"/>
              </a:ext>
            </a:extLst>
          </a:blip>
          <a:stretch>
            <a:fillRect/>
          </a:stretch>
        </p:blipFill>
        <p:spPr>
          <a:xfrm>
            <a:off x="1537616" y="1520086"/>
            <a:ext cx="1177170" cy="661420"/>
          </a:xfrm>
          <a:prstGeom prst="rect">
            <a:avLst/>
          </a:prstGeom>
        </p:spPr>
      </p:pic>
      <p:pic>
        <p:nvPicPr>
          <p:cNvPr id="17" name="Picture 4">
            <a:extLst>
              <a:ext uri="{FF2B5EF4-FFF2-40B4-BE49-F238E27FC236}">
                <a16:creationId xmlns:a16="http://schemas.microsoft.com/office/drawing/2014/main" id="{D3F00AED-B429-44DE-B04E-7B04E0F6B4B0}"/>
              </a:ext>
            </a:extLst>
          </p:cNvPr>
          <p:cNvPicPr>
            <a:picLocks noChangeAspect="1" noChangeArrowheads="1"/>
          </p:cNvPicPr>
          <p:nvPr/>
        </p:nvPicPr>
        <p:blipFill>
          <a:blip r:embed="rId5">
            <a:duotone>
              <a:prstClr val="black"/>
              <a:srgbClr val="66706C">
                <a:tint val="45000"/>
                <a:satMod val="400000"/>
              </a:srgbClr>
            </a:duotone>
            <a:extLst>
              <a:ext uri="{28A0092B-C50C-407E-A947-70E740481C1C}">
                <a14:useLocalDpi xmlns:a14="http://schemas.microsoft.com/office/drawing/2010/main" val="0"/>
              </a:ext>
            </a:extLst>
          </a:blip>
          <a:srcRect/>
          <a:stretch>
            <a:fillRect/>
          </a:stretch>
        </p:blipFill>
        <p:spPr bwMode="auto">
          <a:xfrm>
            <a:off x="609600" y="2294837"/>
            <a:ext cx="1432734" cy="3471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picture containing drawing&#10;&#10;Description automatically generated">
            <a:extLst>
              <a:ext uri="{FF2B5EF4-FFF2-40B4-BE49-F238E27FC236}">
                <a16:creationId xmlns:a16="http://schemas.microsoft.com/office/drawing/2014/main" id="{2B5A223E-BF8B-4523-83FD-24C948A1C699}"/>
              </a:ext>
            </a:extLst>
          </p:cNvPr>
          <p:cNvPicPr>
            <a:picLocks noChangeAspect="1"/>
          </p:cNvPicPr>
          <p:nvPr/>
        </p:nvPicPr>
        <p:blipFill>
          <a:blip r:embed="rId6">
            <a:duotone>
              <a:prstClr val="black"/>
              <a:srgbClr val="66706C">
                <a:tint val="45000"/>
                <a:satMod val="400000"/>
              </a:srgbClr>
            </a:duotone>
            <a:extLst>
              <a:ext uri="{28A0092B-C50C-407E-A947-70E740481C1C}">
                <a14:useLocalDpi xmlns:a14="http://schemas.microsoft.com/office/drawing/2010/main" val="0"/>
              </a:ext>
            </a:extLst>
          </a:blip>
          <a:stretch>
            <a:fillRect/>
          </a:stretch>
        </p:blipFill>
        <p:spPr>
          <a:xfrm>
            <a:off x="2581220" y="2111173"/>
            <a:ext cx="827494" cy="827494"/>
          </a:xfrm>
          <a:prstGeom prst="rect">
            <a:avLst/>
          </a:prstGeom>
        </p:spPr>
      </p:pic>
      <p:pic>
        <p:nvPicPr>
          <p:cNvPr id="19" name="Picture 18" descr="A close up of a logo&#10;&#10;Description automatically generated">
            <a:extLst>
              <a:ext uri="{FF2B5EF4-FFF2-40B4-BE49-F238E27FC236}">
                <a16:creationId xmlns:a16="http://schemas.microsoft.com/office/drawing/2014/main" id="{516F5433-DC9B-45AB-9DD1-9FAE5B0A7EDC}"/>
              </a:ext>
            </a:extLst>
          </p:cNvPr>
          <p:cNvPicPr>
            <a:picLocks noChangeAspect="1"/>
          </p:cNvPicPr>
          <p:nvPr/>
        </p:nvPicPr>
        <p:blipFill>
          <a:blip r:embed="rId7">
            <a:duotone>
              <a:prstClr val="black"/>
              <a:srgbClr val="66706C">
                <a:tint val="45000"/>
                <a:satMod val="400000"/>
              </a:srgbClr>
            </a:duotone>
            <a:extLst>
              <a:ext uri="{28A0092B-C50C-407E-A947-70E740481C1C}">
                <a14:useLocalDpi xmlns:a14="http://schemas.microsoft.com/office/drawing/2010/main" val="0"/>
              </a:ext>
            </a:extLst>
          </a:blip>
          <a:stretch>
            <a:fillRect/>
          </a:stretch>
        </p:blipFill>
        <p:spPr>
          <a:xfrm>
            <a:off x="2941480" y="1580476"/>
            <a:ext cx="500021" cy="463368"/>
          </a:xfrm>
          <a:prstGeom prst="rect">
            <a:avLst/>
          </a:prstGeom>
        </p:spPr>
      </p:pic>
    </p:spTree>
    <p:extLst>
      <p:ext uri="{BB962C8B-B14F-4D97-AF65-F5344CB8AC3E}">
        <p14:creationId xmlns:p14="http://schemas.microsoft.com/office/powerpoint/2010/main" val="4174466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94C63-9088-4221-8723-38E0EA50C6FD}"/>
              </a:ext>
            </a:extLst>
          </p:cNvPr>
          <p:cNvSpPr>
            <a:spLocks noGrp="1"/>
          </p:cNvSpPr>
          <p:nvPr>
            <p:ph type="sldNum" sz="quarter" idx="10"/>
          </p:nvPr>
        </p:nvSpPr>
        <p:spPr/>
        <p:txBody>
          <a:bodyPr/>
          <a:lstStyle/>
          <a:p>
            <a:fld id="{E9625C4B-B71B-4BE7-9266-E8021570290B}" type="slidenum">
              <a:rPr lang="en-US" smtClean="0"/>
              <a:pPr/>
              <a:t>3</a:t>
            </a:fld>
            <a:endParaRPr lang="en-US"/>
          </a:p>
        </p:txBody>
      </p:sp>
      <p:sp>
        <p:nvSpPr>
          <p:cNvPr id="3" name="Title 2">
            <a:extLst>
              <a:ext uri="{FF2B5EF4-FFF2-40B4-BE49-F238E27FC236}">
                <a16:creationId xmlns:a16="http://schemas.microsoft.com/office/drawing/2014/main" id="{70CF9F77-19FB-4153-962D-24619A2107A7}"/>
              </a:ext>
            </a:extLst>
          </p:cNvPr>
          <p:cNvSpPr>
            <a:spLocks noGrp="1"/>
          </p:cNvSpPr>
          <p:nvPr>
            <p:ph type="title"/>
          </p:nvPr>
        </p:nvSpPr>
        <p:spPr>
          <a:xfrm>
            <a:off x="609600" y="633268"/>
            <a:ext cx="10972800" cy="784830"/>
          </a:xfrm>
        </p:spPr>
        <p:txBody>
          <a:bodyPr/>
          <a:lstStyle/>
          <a:p>
            <a:r>
              <a:rPr lang="en-GB" sz="2400" dirty="0"/>
              <a:t>ASSIGN A TRUST DIMENSION TO EACH ARTICLE &amp; CALCULATE SENTIMENT AT AN ARTICLE LEVEL</a:t>
            </a:r>
          </a:p>
        </p:txBody>
      </p:sp>
      <p:cxnSp>
        <p:nvCxnSpPr>
          <p:cNvPr id="5" name="Straight Connector 4">
            <a:extLst>
              <a:ext uri="{FF2B5EF4-FFF2-40B4-BE49-F238E27FC236}">
                <a16:creationId xmlns:a16="http://schemas.microsoft.com/office/drawing/2014/main" id="{9668B225-6B95-4085-AC3C-9899ADCDBC95}"/>
              </a:ext>
            </a:extLst>
          </p:cNvPr>
          <p:cNvCxnSpPr>
            <a:cxnSpLocks/>
          </p:cNvCxnSpPr>
          <p:nvPr/>
        </p:nvCxnSpPr>
        <p:spPr>
          <a:xfrm>
            <a:off x="3879523" y="1633491"/>
            <a:ext cx="0" cy="4721515"/>
          </a:xfrm>
          <a:prstGeom prst="line">
            <a:avLst/>
          </a:prstGeom>
          <a:ln w="19050">
            <a:prstDash val="sysDot"/>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258179D9-FBAC-4983-845C-B51CCFEE9896}"/>
              </a:ext>
            </a:extLst>
          </p:cNvPr>
          <p:cNvSpPr/>
          <p:nvPr/>
        </p:nvSpPr>
        <p:spPr>
          <a:xfrm>
            <a:off x="226340" y="5798851"/>
            <a:ext cx="3453414" cy="507831"/>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Entity</a:t>
            </a:r>
          </a:p>
        </p:txBody>
      </p:sp>
      <p:grpSp>
        <p:nvGrpSpPr>
          <p:cNvPr id="38" name="Group 37">
            <a:extLst>
              <a:ext uri="{FF2B5EF4-FFF2-40B4-BE49-F238E27FC236}">
                <a16:creationId xmlns:a16="http://schemas.microsoft.com/office/drawing/2014/main" id="{08B2C6BC-8A31-4935-A025-59DB7CF1A2A6}"/>
              </a:ext>
            </a:extLst>
          </p:cNvPr>
          <p:cNvGrpSpPr/>
          <p:nvPr/>
        </p:nvGrpSpPr>
        <p:grpSpPr>
          <a:xfrm>
            <a:off x="494186" y="3193869"/>
            <a:ext cx="3044465" cy="1685938"/>
            <a:chOff x="494186" y="3193869"/>
            <a:chExt cx="3044465" cy="1685938"/>
          </a:xfrm>
        </p:grpSpPr>
        <p:cxnSp>
          <p:nvCxnSpPr>
            <p:cNvPr id="8" name="Straight Connector 7">
              <a:extLst>
                <a:ext uri="{FF2B5EF4-FFF2-40B4-BE49-F238E27FC236}">
                  <a16:creationId xmlns:a16="http://schemas.microsoft.com/office/drawing/2014/main" id="{A2CB7ADE-DB94-4205-A63D-CEFB3DAB903B}"/>
                </a:ext>
              </a:extLst>
            </p:cNvPr>
            <p:cNvCxnSpPr>
              <a:stCxn id="9" idx="2"/>
              <a:endCxn id="11" idx="0"/>
            </p:cNvCxnSpPr>
            <p:nvPr/>
          </p:nvCxnSpPr>
          <p:spPr>
            <a:xfrm>
              <a:off x="2016419" y="3501646"/>
              <a:ext cx="0" cy="854941"/>
            </a:xfrm>
            <a:prstGeom prst="line">
              <a:avLst/>
            </a:prstGeom>
            <a:ln w="19050">
              <a:gradFill>
                <a:gsLst>
                  <a:gs pos="50000">
                    <a:schemeClr val="accent3"/>
                  </a:gs>
                  <a:gs pos="0">
                    <a:schemeClr val="accent2"/>
                  </a:gs>
                  <a:gs pos="100000">
                    <a:schemeClr val="accent4"/>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10D3EE-3458-41AB-83F3-EF23097C6329}"/>
                </a:ext>
              </a:extLst>
            </p:cNvPr>
            <p:cNvSpPr txBox="1"/>
            <p:nvPr/>
          </p:nvSpPr>
          <p:spPr>
            <a:xfrm>
              <a:off x="494186" y="3193869"/>
              <a:ext cx="3044465" cy="307777"/>
            </a:xfrm>
            <a:prstGeom prst="rect">
              <a:avLst/>
            </a:prstGeom>
            <a:solidFill>
              <a:schemeClr val="bg1"/>
            </a:solidFill>
            <a:ln w="19050">
              <a:solidFill>
                <a:srgbClr val="00CCFF"/>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Brand A</a:t>
              </a:r>
            </a:p>
          </p:txBody>
        </p:sp>
        <p:sp>
          <p:nvSpPr>
            <p:cNvPr id="10" name="TextBox 9">
              <a:extLst>
                <a:ext uri="{FF2B5EF4-FFF2-40B4-BE49-F238E27FC236}">
                  <a16:creationId xmlns:a16="http://schemas.microsoft.com/office/drawing/2014/main" id="{A0D7F1C7-F30F-4E63-8433-E1173159302A}"/>
                </a:ext>
              </a:extLst>
            </p:cNvPr>
            <p:cNvSpPr txBox="1"/>
            <p:nvPr/>
          </p:nvSpPr>
          <p:spPr>
            <a:xfrm>
              <a:off x="494186" y="3775227"/>
              <a:ext cx="3044465" cy="307777"/>
            </a:xfrm>
            <a:prstGeom prst="rect">
              <a:avLst/>
            </a:prstGeom>
            <a:solidFill>
              <a:schemeClr val="bg1"/>
            </a:solidFill>
            <a:ln w="19050">
              <a:solidFill>
                <a:schemeClr val="accent3"/>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Pull all articles for Brand A</a:t>
              </a:r>
            </a:p>
          </p:txBody>
        </p:sp>
        <p:sp>
          <p:nvSpPr>
            <p:cNvPr id="11" name="TextBox 10">
              <a:extLst>
                <a:ext uri="{FF2B5EF4-FFF2-40B4-BE49-F238E27FC236}">
                  <a16:creationId xmlns:a16="http://schemas.microsoft.com/office/drawing/2014/main" id="{A10C60F5-AB30-461F-8645-23DE3B2F0B1C}"/>
                </a:ext>
              </a:extLst>
            </p:cNvPr>
            <p:cNvSpPr txBox="1"/>
            <p:nvPr/>
          </p:nvSpPr>
          <p:spPr>
            <a:xfrm>
              <a:off x="494186" y="4356587"/>
              <a:ext cx="3044465" cy="523220"/>
            </a:xfrm>
            <a:prstGeom prst="rect">
              <a:avLst/>
            </a:prstGeom>
            <a:solidFill>
              <a:schemeClr val="tx1">
                <a:lumMod val="10000"/>
                <a:lumOff val="90000"/>
              </a:schemeClr>
            </a:solidFill>
            <a:ln w="19050">
              <a:solidFill>
                <a:schemeClr val="tx1">
                  <a:lumMod val="50000"/>
                  <a:lumOff val="50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Longer Term: A drop down tool to select any Edelman Trust Brand</a:t>
              </a:r>
            </a:p>
          </p:txBody>
        </p:sp>
      </p:grpSp>
      <p:sp>
        <p:nvSpPr>
          <p:cNvPr id="12" name="Rectangle 11">
            <a:extLst>
              <a:ext uri="{FF2B5EF4-FFF2-40B4-BE49-F238E27FC236}">
                <a16:creationId xmlns:a16="http://schemas.microsoft.com/office/drawing/2014/main" id="{D9B1E6EE-FEFA-4FAA-8CED-D2A6D04315B7}"/>
              </a:ext>
            </a:extLst>
          </p:cNvPr>
          <p:cNvSpPr/>
          <p:nvPr/>
        </p:nvSpPr>
        <p:spPr>
          <a:xfrm>
            <a:off x="4375238" y="5798851"/>
            <a:ext cx="3453414" cy="507831"/>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Articles</a:t>
            </a:r>
          </a:p>
        </p:txBody>
      </p:sp>
      <p:pic>
        <p:nvPicPr>
          <p:cNvPr id="13" name="Picture 12" descr="A picture containing graphical user interface&#10;&#10;Description automatically generated">
            <a:extLst>
              <a:ext uri="{FF2B5EF4-FFF2-40B4-BE49-F238E27FC236}">
                <a16:creationId xmlns:a16="http://schemas.microsoft.com/office/drawing/2014/main" id="{38C70EE8-FA0D-4B4C-ACA2-CC6E85DFEB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558" y="1366650"/>
            <a:ext cx="3176552" cy="1162900"/>
          </a:xfrm>
          <a:prstGeom prst="rect">
            <a:avLst/>
          </a:prstGeom>
        </p:spPr>
      </p:pic>
      <p:grpSp>
        <p:nvGrpSpPr>
          <p:cNvPr id="16" name="Group 15">
            <a:extLst>
              <a:ext uri="{FF2B5EF4-FFF2-40B4-BE49-F238E27FC236}">
                <a16:creationId xmlns:a16="http://schemas.microsoft.com/office/drawing/2014/main" id="{2374DEB3-8C7E-4471-ADEF-9DF922F30A34}"/>
              </a:ext>
            </a:extLst>
          </p:cNvPr>
          <p:cNvGrpSpPr/>
          <p:nvPr/>
        </p:nvGrpSpPr>
        <p:grpSpPr>
          <a:xfrm>
            <a:off x="3981354" y="2669590"/>
            <a:ext cx="4026306" cy="461665"/>
            <a:chOff x="4283193" y="2669590"/>
            <a:chExt cx="4026306" cy="461665"/>
          </a:xfrm>
        </p:grpSpPr>
        <p:sp>
          <p:nvSpPr>
            <p:cNvPr id="14" name="Arrow: Chevron 13">
              <a:extLst>
                <a:ext uri="{FF2B5EF4-FFF2-40B4-BE49-F238E27FC236}">
                  <a16:creationId xmlns:a16="http://schemas.microsoft.com/office/drawing/2014/main" id="{8877B7D0-3EED-4991-82E0-C53C0B9FD9C0}"/>
                </a:ext>
              </a:extLst>
            </p:cNvPr>
            <p:cNvSpPr/>
            <p:nvPr/>
          </p:nvSpPr>
          <p:spPr>
            <a:xfrm>
              <a:off x="5528714" y="2686888"/>
              <a:ext cx="261004" cy="417199"/>
            </a:xfrm>
            <a:prstGeom prst="chevron">
              <a:avLst/>
            </a:prstGeom>
            <a:solidFill>
              <a:schemeClr val="bg2"/>
            </a:solidFill>
            <a:ln w="28575">
              <a:solidFill>
                <a:srgbClr val="33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7CC310CF-19A0-486F-8E6B-9FB15B974B5E}"/>
                </a:ext>
              </a:extLst>
            </p:cNvPr>
            <p:cNvSpPr txBox="1"/>
            <p:nvPr/>
          </p:nvSpPr>
          <p:spPr>
            <a:xfrm>
              <a:off x="4283193" y="2733110"/>
              <a:ext cx="1442895" cy="276999"/>
            </a:xfrm>
            <a:prstGeom prst="rect">
              <a:avLst/>
            </a:prstGeom>
            <a:noFill/>
            <a:ln>
              <a:noFill/>
            </a:ln>
          </p:spPr>
          <p:txBody>
            <a:bodyPr wrap="square" rtlCol="0">
              <a:spAutoFit/>
            </a:bodyPr>
            <a:lstStyle/>
            <a:p>
              <a:r>
                <a:rPr lang="en-GB" sz="1200" dirty="0"/>
                <a:t>300+ Signal Topics</a:t>
              </a:r>
            </a:p>
          </p:txBody>
        </p:sp>
        <p:sp>
          <p:nvSpPr>
            <p:cNvPr id="17" name="TextBox 16">
              <a:extLst>
                <a:ext uri="{FF2B5EF4-FFF2-40B4-BE49-F238E27FC236}">
                  <a16:creationId xmlns:a16="http://schemas.microsoft.com/office/drawing/2014/main" id="{434917D1-8CD0-49AB-BD85-A8DAA0E7840E}"/>
                </a:ext>
              </a:extLst>
            </p:cNvPr>
            <p:cNvSpPr txBox="1"/>
            <p:nvPr/>
          </p:nvSpPr>
          <p:spPr>
            <a:xfrm>
              <a:off x="5784993" y="2734785"/>
              <a:ext cx="1364161" cy="276999"/>
            </a:xfrm>
            <a:prstGeom prst="rect">
              <a:avLst/>
            </a:prstGeom>
            <a:noFill/>
            <a:ln>
              <a:noFill/>
            </a:ln>
          </p:spPr>
          <p:txBody>
            <a:bodyPr wrap="square" rtlCol="0">
              <a:spAutoFit/>
            </a:bodyPr>
            <a:lstStyle/>
            <a:p>
              <a:r>
                <a:rPr lang="en-GB" sz="1200" dirty="0"/>
                <a:t>15 EDM Topics</a:t>
              </a:r>
            </a:p>
          </p:txBody>
        </p:sp>
        <p:sp>
          <p:nvSpPr>
            <p:cNvPr id="19" name="Arrow: Chevron 18">
              <a:extLst>
                <a:ext uri="{FF2B5EF4-FFF2-40B4-BE49-F238E27FC236}">
                  <a16:creationId xmlns:a16="http://schemas.microsoft.com/office/drawing/2014/main" id="{B8C66B8F-9AE3-4CED-BF7C-BDBFC49C6223}"/>
                </a:ext>
              </a:extLst>
            </p:cNvPr>
            <p:cNvSpPr/>
            <p:nvPr/>
          </p:nvSpPr>
          <p:spPr>
            <a:xfrm>
              <a:off x="6808492" y="2686888"/>
              <a:ext cx="261004" cy="417199"/>
            </a:xfrm>
            <a:prstGeom prst="chevron">
              <a:avLst/>
            </a:prstGeom>
            <a:solidFill>
              <a:schemeClr val="bg2"/>
            </a:solidFill>
            <a:ln w="28575">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D4C736BC-42B5-4805-8C5F-FA131C2CB6FF}"/>
                </a:ext>
              </a:extLst>
            </p:cNvPr>
            <p:cNvSpPr txBox="1"/>
            <p:nvPr/>
          </p:nvSpPr>
          <p:spPr>
            <a:xfrm>
              <a:off x="7069497" y="2669590"/>
              <a:ext cx="1240002" cy="461665"/>
            </a:xfrm>
            <a:prstGeom prst="rect">
              <a:avLst/>
            </a:prstGeom>
            <a:noFill/>
            <a:ln>
              <a:noFill/>
            </a:ln>
          </p:spPr>
          <p:txBody>
            <a:bodyPr wrap="square" rtlCol="0">
              <a:spAutoFit/>
            </a:bodyPr>
            <a:lstStyle/>
            <a:p>
              <a:pPr algn="ctr"/>
              <a:r>
                <a:rPr lang="en-GB" sz="1200" dirty="0"/>
                <a:t>Trust Dimension</a:t>
              </a:r>
            </a:p>
            <a:p>
              <a:pPr algn="ctr"/>
              <a:r>
                <a:rPr lang="en-GB" sz="1200" dirty="0"/>
                <a:t>(A, I, D, P)</a:t>
              </a:r>
            </a:p>
          </p:txBody>
        </p:sp>
      </p:grpSp>
      <p:grpSp>
        <p:nvGrpSpPr>
          <p:cNvPr id="20" name="Group 19">
            <a:extLst>
              <a:ext uri="{FF2B5EF4-FFF2-40B4-BE49-F238E27FC236}">
                <a16:creationId xmlns:a16="http://schemas.microsoft.com/office/drawing/2014/main" id="{3FC68EF4-2A37-4CE8-AA32-2DFB0030AF9A}"/>
              </a:ext>
            </a:extLst>
          </p:cNvPr>
          <p:cNvGrpSpPr/>
          <p:nvPr/>
        </p:nvGrpSpPr>
        <p:grpSpPr>
          <a:xfrm>
            <a:off x="494186" y="1520086"/>
            <a:ext cx="2831901" cy="1418581"/>
            <a:chOff x="494186" y="1520086"/>
            <a:chExt cx="2831901" cy="1418581"/>
          </a:xfrm>
        </p:grpSpPr>
        <p:pic>
          <p:nvPicPr>
            <p:cNvPr id="22" name="Graphic 21">
              <a:extLst>
                <a:ext uri="{FF2B5EF4-FFF2-40B4-BE49-F238E27FC236}">
                  <a16:creationId xmlns:a16="http://schemas.microsoft.com/office/drawing/2014/main" id="{3C0ECE28-A2F2-4420-BEEC-1DE055CE97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060" y="1746192"/>
              <a:ext cx="872142" cy="262515"/>
            </a:xfrm>
            <a:prstGeom prst="rect">
              <a:avLst/>
            </a:prstGeom>
          </p:spPr>
        </p:pic>
        <p:pic>
          <p:nvPicPr>
            <p:cNvPr id="23" name="Picture 22" descr="A picture containing food&#10;&#10;Description automatically generated">
              <a:extLst>
                <a:ext uri="{FF2B5EF4-FFF2-40B4-BE49-F238E27FC236}">
                  <a16:creationId xmlns:a16="http://schemas.microsoft.com/office/drawing/2014/main" id="{7428AE1B-A362-46FB-8616-9D29D8499A62}"/>
                </a:ext>
              </a:extLst>
            </p:cNvPr>
            <p:cNvPicPr>
              <a:picLocks noChangeAspect="1"/>
            </p:cNvPicPr>
            <p:nvPr/>
          </p:nvPicPr>
          <p:blipFill>
            <a:blip r:embed="rId6">
              <a:clrChange>
                <a:clrFrom>
                  <a:srgbClr val="FFFFFF"/>
                </a:clrFrom>
                <a:clrTo>
                  <a:srgbClr val="FFFFFF">
                    <a:alpha val="0"/>
                  </a:srgbClr>
                </a:clrTo>
              </a:clrChange>
              <a:duotone>
                <a:prstClr val="black"/>
                <a:srgbClr val="66706C">
                  <a:tint val="45000"/>
                  <a:satMod val="400000"/>
                </a:srgbClr>
              </a:duotone>
              <a:extLst>
                <a:ext uri="{28A0092B-C50C-407E-A947-70E740481C1C}">
                  <a14:useLocalDpi xmlns:a14="http://schemas.microsoft.com/office/drawing/2010/main" val="0"/>
                </a:ext>
              </a:extLst>
            </a:blip>
            <a:stretch>
              <a:fillRect/>
            </a:stretch>
          </p:blipFill>
          <p:spPr>
            <a:xfrm>
              <a:off x="1422202" y="1520086"/>
              <a:ext cx="1177170" cy="661420"/>
            </a:xfrm>
            <a:prstGeom prst="rect">
              <a:avLst/>
            </a:prstGeom>
          </p:spPr>
        </p:pic>
        <p:pic>
          <p:nvPicPr>
            <p:cNvPr id="24" name="Picture 4">
              <a:extLst>
                <a:ext uri="{FF2B5EF4-FFF2-40B4-BE49-F238E27FC236}">
                  <a16:creationId xmlns:a16="http://schemas.microsoft.com/office/drawing/2014/main" id="{F731299B-8B5B-4CF2-A1A8-0D2C6C4422F4}"/>
                </a:ext>
              </a:extLst>
            </p:cNvPr>
            <p:cNvPicPr>
              <a:picLocks noChangeAspect="1" noChangeArrowheads="1"/>
            </p:cNvPicPr>
            <p:nvPr/>
          </p:nvPicPr>
          <p:blipFill>
            <a:blip r:embed="rId7">
              <a:duotone>
                <a:prstClr val="black"/>
                <a:srgbClr val="66706C">
                  <a:tint val="45000"/>
                  <a:satMod val="400000"/>
                </a:srgbClr>
              </a:duotone>
              <a:extLst>
                <a:ext uri="{28A0092B-C50C-407E-A947-70E740481C1C}">
                  <a14:useLocalDpi xmlns:a14="http://schemas.microsoft.com/office/drawing/2010/main" val="0"/>
                </a:ext>
              </a:extLst>
            </a:blip>
            <a:srcRect/>
            <a:stretch>
              <a:fillRect/>
            </a:stretch>
          </p:blipFill>
          <p:spPr bwMode="auto">
            <a:xfrm>
              <a:off x="494186" y="2294837"/>
              <a:ext cx="1432734" cy="3471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picture containing drawing&#10;&#10;Description automatically generated">
              <a:extLst>
                <a:ext uri="{FF2B5EF4-FFF2-40B4-BE49-F238E27FC236}">
                  <a16:creationId xmlns:a16="http://schemas.microsoft.com/office/drawing/2014/main" id="{BD3245EA-4D3F-4956-A3CD-12F09A1892A1}"/>
                </a:ext>
              </a:extLst>
            </p:cNvPr>
            <p:cNvPicPr>
              <a:picLocks noChangeAspect="1"/>
            </p:cNvPicPr>
            <p:nvPr/>
          </p:nvPicPr>
          <p:blipFill>
            <a:blip r:embed="rId8">
              <a:duotone>
                <a:prstClr val="black"/>
                <a:srgbClr val="66706C">
                  <a:tint val="45000"/>
                  <a:satMod val="400000"/>
                </a:srgbClr>
              </a:duotone>
              <a:extLst>
                <a:ext uri="{28A0092B-C50C-407E-A947-70E740481C1C}">
                  <a14:useLocalDpi xmlns:a14="http://schemas.microsoft.com/office/drawing/2010/main" val="0"/>
                </a:ext>
              </a:extLst>
            </a:blip>
            <a:stretch>
              <a:fillRect/>
            </a:stretch>
          </p:blipFill>
          <p:spPr>
            <a:xfrm>
              <a:off x="2465806" y="2111173"/>
              <a:ext cx="827494" cy="827494"/>
            </a:xfrm>
            <a:prstGeom prst="rect">
              <a:avLst/>
            </a:prstGeom>
          </p:spPr>
        </p:pic>
        <p:pic>
          <p:nvPicPr>
            <p:cNvPr id="26" name="Picture 25" descr="A close up of a logo&#10;&#10;Description automatically generated">
              <a:extLst>
                <a:ext uri="{FF2B5EF4-FFF2-40B4-BE49-F238E27FC236}">
                  <a16:creationId xmlns:a16="http://schemas.microsoft.com/office/drawing/2014/main" id="{D419188F-89F3-48AF-8D00-ED4DDF51EE48}"/>
                </a:ext>
              </a:extLst>
            </p:cNvPr>
            <p:cNvPicPr>
              <a:picLocks noChangeAspect="1"/>
            </p:cNvPicPr>
            <p:nvPr/>
          </p:nvPicPr>
          <p:blipFill>
            <a:blip r:embed="rId9">
              <a:duotone>
                <a:prstClr val="black"/>
                <a:srgbClr val="66706C">
                  <a:tint val="45000"/>
                  <a:satMod val="400000"/>
                </a:srgbClr>
              </a:duotone>
              <a:extLst>
                <a:ext uri="{28A0092B-C50C-407E-A947-70E740481C1C}">
                  <a14:useLocalDpi xmlns:a14="http://schemas.microsoft.com/office/drawing/2010/main" val="0"/>
                </a:ext>
              </a:extLst>
            </a:blip>
            <a:stretch>
              <a:fillRect/>
            </a:stretch>
          </p:blipFill>
          <p:spPr>
            <a:xfrm>
              <a:off x="2826066" y="1580476"/>
              <a:ext cx="500021" cy="463368"/>
            </a:xfrm>
            <a:prstGeom prst="rect">
              <a:avLst/>
            </a:prstGeom>
          </p:spPr>
        </p:pic>
      </p:grpSp>
      <p:grpSp>
        <p:nvGrpSpPr>
          <p:cNvPr id="4" name="Group 3">
            <a:extLst>
              <a:ext uri="{FF2B5EF4-FFF2-40B4-BE49-F238E27FC236}">
                <a16:creationId xmlns:a16="http://schemas.microsoft.com/office/drawing/2014/main" id="{A44CD67A-2669-42D3-8DAF-0F87529507B3}"/>
              </a:ext>
            </a:extLst>
          </p:cNvPr>
          <p:cNvGrpSpPr/>
          <p:nvPr/>
        </p:nvGrpSpPr>
        <p:grpSpPr>
          <a:xfrm>
            <a:off x="3910211" y="3344820"/>
            <a:ext cx="1878087" cy="2120640"/>
            <a:chOff x="4212050" y="3344820"/>
            <a:chExt cx="1878087" cy="2120640"/>
          </a:xfrm>
        </p:grpSpPr>
        <p:sp>
          <p:nvSpPr>
            <p:cNvPr id="27" name="Rectangle: Single Corner Snipped 26">
              <a:extLst>
                <a:ext uri="{FF2B5EF4-FFF2-40B4-BE49-F238E27FC236}">
                  <a16:creationId xmlns:a16="http://schemas.microsoft.com/office/drawing/2014/main" id="{AD36A76E-FF55-4EA2-8AC6-B518958A32B7}"/>
                </a:ext>
              </a:extLst>
            </p:cNvPr>
            <p:cNvSpPr/>
            <p:nvPr/>
          </p:nvSpPr>
          <p:spPr>
            <a:xfrm>
              <a:off x="4276907" y="3591041"/>
              <a:ext cx="566407" cy="843379"/>
            </a:xfrm>
            <a:prstGeom prst="snip1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28" name="TextBox 27">
              <a:extLst>
                <a:ext uri="{FF2B5EF4-FFF2-40B4-BE49-F238E27FC236}">
                  <a16:creationId xmlns:a16="http://schemas.microsoft.com/office/drawing/2014/main" id="{FDDF9662-AB0A-4C1D-9669-5F4F95C204B7}"/>
                </a:ext>
              </a:extLst>
            </p:cNvPr>
            <p:cNvSpPr txBox="1"/>
            <p:nvPr/>
          </p:nvSpPr>
          <p:spPr>
            <a:xfrm>
              <a:off x="4276907" y="3698172"/>
              <a:ext cx="566407" cy="246221"/>
            </a:xfrm>
            <a:prstGeom prst="rect">
              <a:avLst/>
            </a:prstGeom>
            <a:noFill/>
          </p:spPr>
          <p:txBody>
            <a:bodyPr wrap="square" rtlCol="0">
              <a:spAutoFit/>
            </a:bodyPr>
            <a:lstStyle/>
            <a:p>
              <a:r>
                <a:rPr lang="en-GB" sz="1000" dirty="0"/>
                <a:t>Topic 1</a:t>
              </a:r>
            </a:p>
          </p:txBody>
        </p:sp>
        <p:sp>
          <p:nvSpPr>
            <p:cNvPr id="29" name="TextBox 28">
              <a:extLst>
                <a:ext uri="{FF2B5EF4-FFF2-40B4-BE49-F238E27FC236}">
                  <a16:creationId xmlns:a16="http://schemas.microsoft.com/office/drawing/2014/main" id="{9B33BBBF-9624-4496-9001-32088820AB32}"/>
                </a:ext>
              </a:extLst>
            </p:cNvPr>
            <p:cNvSpPr txBox="1"/>
            <p:nvPr/>
          </p:nvSpPr>
          <p:spPr>
            <a:xfrm>
              <a:off x="4276907" y="3928413"/>
              <a:ext cx="566407" cy="246221"/>
            </a:xfrm>
            <a:prstGeom prst="rect">
              <a:avLst/>
            </a:prstGeom>
            <a:noFill/>
          </p:spPr>
          <p:txBody>
            <a:bodyPr wrap="square" rtlCol="0">
              <a:spAutoFit/>
            </a:bodyPr>
            <a:lstStyle/>
            <a:p>
              <a:r>
                <a:rPr lang="en-GB" sz="1000" dirty="0"/>
                <a:t>Topic 2</a:t>
              </a:r>
            </a:p>
          </p:txBody>
        </p:sp>
        <p:sp>
          <p:nvSpPr>
            <p:cNvPr id="30" name="Rectangle: Single Corner Snipped 29">
              <a:extLst>
                <a:ext uri="{FF2B5EF4-FFF2-40B4-BE49-F238E27FC236}">
                  <a16:creationId xmlns:a16="http://schemas.microsoft.com/office/drawing/2014/main" id="{B21709F0-582A-49E0-BF98-DC7336EDDBD1}"/>
                </a:ext>
              </a:extLst>
            </p:cNvPr>
            <p:cNvSpPr/>
            <p:nvPr/>
          </p:nvSpPr>
          <p:spPr>
            <a:xfrm>
              <a:off x="4756890" y="4142624"/>
              <a:ext cx="566407" cy="843379"/>
            </a:xfrm>
            <a:prstGeom prst="snip1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31" name="TextBox 30">
              <a:extLst>
                <a:ext uri="{FF2B5EF4-FFF2-40B4-BE49-F238E27FC236}">
                  <a16:creationId xmlns:a16="http://schemas.microsoft.com/office/drawing/2014/main" id="{A203A997-EBD1-4FAA-85FF-3C2522F4CF34}"/>
                </a:ext>
              </a:extLst>
            </p:cNvPr>
            <p:cNvSpPr txBox="1"/>
            <p:nvPr/>
          </p:nvSpPr>
          <p:spPr>
            <a:xfrm>
              <a:off x="4764004" y="4259242"/>
              <a:ext cx="566407" cy="246221"/>
            </a:xfrm>
            <a:prstGeom prst="rect">
              <a:avLst/>
            </a:prstGeom>
            <a:noFill/>
          </p:spPr>
          <p:txBody>
            <a:bodyPr wrap="square" rtlCol="0">
              <a:spAutoFit/>
            </a:bodyPr>
            <a:lstStyle/>
            <a:p>
              <a:r>
                <a:rPr lang="en-GB" sz="1000" dirty="0"/>
                <a:t>Topic 2</a:t>
              </a:r>
            </a:p>
          </p:txBody>
        </p:sp>
        <p:sp>
          <p:nvSpPr>
            <p:cNvPr id="32" name="Rectangle: Single Corner Snipped 31">
              <a:extLst>
                <a:ext uri="{FF2B5EF4-FFF2-40B4-BE49-F238E27FC236}">
                  <a16:creationId xmlns:a16="http://schemas.microsoft.com/office/drawing/2014/main" id="{F8EF5181-ECAD-43B8-88E1-E2EEC266CE54}"/>
                </a:ext>
              </a:extLst>
            </p:cNvPr>
            <p:cNvSpPr/>
            <p:nvPr/>
          </p:nvSpPr>
          <p:spPr>
            <a:xfrm>
              <a:off x="5102018" y="4622081"/>
              <a:ext cx="566407" cy="843379"/>
            </a:xfrm>
            <a:prstGeom prst="snip1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33" name="TextBox 32">
              <a:extLst>
                <a:ext uri="{FF2B5EF4-FFF2-40B4-BE49-F238E27FC236}">
                  <a16:creationId xmlns:a16="http://schemas.microsoft.com/office/drawing/2014/main" id="{D8389540-2FC9-4279-8969-26D57D295B93}"/>
                </a:ext>
              </a:extLst>
            </p:cNvPr>
            <p:cNvSpPr txBox="1"/>
            <p:nvPr/>
          </p:nvSpPr>
          <p:spPr>
            <a:xfrm>
              <a:off x="5133861" y="4746885"/>
              <a:ext cx="566407" cy="246221"/>
            </a:xfrm>
            <a:prstGeom prst="rect">
              <a:avLst/>
            </a:prstGeom>
            <a:noFill/>
          </p:spPr>
          <p:txBody>
            <a:bodyPr wrap="square" rtlCol="0">
              <a:spAutoFit/>
            </a:bodyPr>
            <a:lstStyle/>
            <a:p>
              <a:r>
                <a:rPr lang="en-GB" sz="1000" dirty="0"/>
                <a:t>Topic 3</a:t>
              </a:r>
            </a:p>
          </p:txBody>
        </p:sp>
        <p:sp>
          <p:nvSpPr>
            <p:cNvPr id="34" name="TextBox 33">
              <a:extLst>
                <a:ext uri="{FF2B5EF4-FFF2-40B4-BE49-F238E27FC236}">
                  <a16:creationId xmlns:a16="http://schemas.microsoft.com/office/drawing/2014/main" id="{62485B2A-F078-4A4B-BA5E-5B35F1AA32DA}"/>
                </a:ext>
              </a:extLst>
            </p:cNvPr>
            <p:cNvSpPr txBox="1"/>
            <p:nvPr/>
          </p:nvSpPr>
          <p:spPr>
            <a:xfrm>
              <a:off x="4212050" y="3344820"/>
              <a:ext cx="759726" cy="246221"/>
            </a:xfrm>
            <a:prstGeom prst="rect">
              <a:avLst/>
            </a:prstGeom>
            <a:noFill/>
          </p:spPr>
          <p:txBody>
            <a:bodyPr wrap="square" rtlCol="0">
              <a:spAutoFit/>
            </a:bodyPr>
            <a:lstStyle/>
            <a:p>
              <a:r>
                <a:rPr lang="en-GB" sz="1000" dirty="0"/>
                <a:t>Article 1</a:t>
              </a:r>
            </a:p>
          </p:txBody>
        </p:sp>
        <p:sp>
          <p:nvSpPr>
            <p:cNvPr id="35" name="TextBox 34">
              <a:extLst>
                <a:ext uri="{FF2B5EF4-FFF2-40B4-BE49-F238E27FC236}">
                  <a16:creationId xmlns:a16="http://schemas.microsoft.com/office/drawing/2014/main" id="{D4AE9BED-7F27-4AA0-B76E-F87116976CDF}"/>
                </a:ext>
              </a:extLst>
            </p:cNvPr>
            <p:cNvSpPr txBox="1"/>
            <p:nvPr/>
          </p:nvSpPr>
          <p:spPr>
            <a:xfrm>
              <a:off x="4834354" y="3905169"/>
              <a:ext cx="759726" cy="246221"/>
            </a:xfrm>
            <a:prstGeom prst="rect">
              <a:avLst/>
            </a:prstGeom>
            <a:noFill/>
          </p:spPr>
          <p:txBody>
            <a:bodyPr wrap="square" rtlCol="0">
              <a:spAutoFit/>
            </a:bodyPr>
            <a:lstStyle/>
            <a:p>
              <a:r>
                <a:rPr lang="en-GB" sz="1000" dirty="0"/>
                <a:t>Article 2</a:t>
              </a:r>
            </a:p>
          </p:txBody>
        </p:sp>
        <p:sp>
          <p:nvSpPr>
            <p:cNvPr id="36" name="TextBox 35">
              <a:extLst>
                <a:ext uri="{FF2B5EF4-FFF2-40B4-BE49-F238E27FC236}">
                  <a16:creationId xmlns:a16="http://schemas.microsoft.com/office/drawing/2014/main" id="{0BE55505-D66D-4B40-B2B5-45A8E6895493}"/>
                </a:ext>
              </a:extLst>
            </p:cNvPr>
            <p:cNvSpPr txBox="1"/>
            <p:nvPr/>
          </p:nvSpPr>
          <p:spPr>
            <a:xfrm>
              <a:off x="5330411" y="4411818"/>
              <a:ext cx="759726" cy="246221"/>
            </a:xfrm>
            <a:prstGeom prst="rect">
              <a:avLst/>
            </a:prstGeom>
            <a:noFill/>
          </p:spPr>
          <p:txBody>
            <a:bodyPr wrap="square" rtlCol="0">
              <a:spAutoFit/>
            </a:bodyPr>
            <a:lstStyle/>
            <a:p>
              <a:r>
                <a:rPr lang="en-GB" sz="1000" dirty="0"/>
                <a:t>Article 3</a:t>
              </a:r>
            </a:p>
          </p:txBody>
        </p:sp>
      </p:grpSp>
      <p:grpSp>
        <p:nvGrpSpPr>
          <p:cNvPr id="18" name="Group 17">
            <a:extLst>
              <a:ext uri="{FF2B5EF4-FFF2-40B4-BE49-F238E27FC236}">
                <a16:creationId xmlns:a16="http://schemas.microsoft.com/office/drawing/2014/main" id="{0F5F12AC-EE55-4005-AE4D-79E2FE756AB3}"/>
              </a:ext>
            </a:extLst>
          </p:cNvPr>
          <p:cNvGrpSpPr/>
          <p:nvPr/>
        </p:nvGrpSpPr>
        <p:grpSpPr>
          <a:xfrm>
            <a:off x="5631914" y="3358406"/>
            <a:ext cx="2526096" cy="2422242"/>
            <a:chOff x="5933753" y="3358406"/>
            <a:chExt cx="2526096" cy="2422242"/>
          </a:xfrm>
        </p:grpSpPr>
        <p:pic>
          <p:nvPicPr>
            <p:cNvPr id="41" name="Picture 40" descr="A screenshot of a computer&#10;&#10;Description automatically generated with medium confidence">
              <a:extLst>
                <a:ext uri="{FF2B5EF4-FFF2-40B4-BE49-F238E27FC236}">
                  <a16:creationId xmlns:a16="http://schemas.microsoft.com/office/drawing/2014/main" id="{231C14FE-A791-4154-9EE8-E5405A5E36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33753" y="3358406"/>
              <a:ext cx="2479665" cy="2033325"/>
            </a:xfrm>
            <a:prstGeom prst="rect">
              <a:avLst/>
            </a:prstGeom>
          </p:spPr>
        </p:pic>
        <p:sp>
          <p:nvSpPr>
            <p:cNvPr id="42" name="Rectangle 41">
              <a:extLst>
                <a:ext uri="{FF2B5EF4-FFF2-40B4-BE49-F238E27FC236}">
                  <a16:creationId xmlns:a16="http://schemas.microsoft.com/office/drawing/2014/main" id="{9E6645BD-F639-472A-8E8F-5CC79FEB8973}"/>
                </a:ext>
              </a:extLst>
            </p:cNvPr>
            <p:cNvSpPr/>
            <p:nvPr/>
          </p:nvSpPr>
          <p:spPr>
            <a:xfrm>
              <a:off x="6084608" y="5122468"/>
              <a:ext cx="2323281" cy="242682"/>
            </a:xfrm>
            <a:prstGeom prst="rect">
              <a:avLst/>
            </a:prstGeom>
            <a:noFill/>
            <a:ln w="127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43" name="TextBox 42">
              <a:extLst>
                <a:ext uri="{FF2B5EF4-FFF2-40B4-BE49-F238E27FC236}">
                  <a16:creationId xmlns:a16="http://schemas.microsoft.com/office/drawing/2014/main" id="{49738A09-4228-4CFF-9879-1EAF45528DEA}"/>
                </a:ext>
              </a:extLst>
            </p:cNvPr>
            <p:cNvSpPr txBox="1"/>
            <p:nvPr/>
          </p:nvSpPr>
          <p:spPr>
            <a:xfrm>
              <a:off x="6185729" y="5365150"/>
              <a:ext cx="2274120" cy="415498"/>
            </a:xfrm>
            <a:prstGeom prst="rect">
              <a:avLst/>
            </a:prstGeom>
            <a:noFill/>
          </p:spPr>
          <p:txBody>
            <a:bodyPr wrap="square" rtlCol="0">
              <a:spAutoFit/>
            </a:bodyPr>
            <a:lstStyle/>
            <a:p>
              <a:r>
                <a:rPr lang="en-GB" sz="1050" dirty="0">
                  <a:solidFill>
                    <a:schemeClr val="accent6"/>
                  </a:solidFill>
                </a:rPr>
                <a:t>Overall Sentiment Score for each Article – Based on </a:t>
              </a:r>
              <a:r>
                <a:rPr lang="en-GB" sz="1050" b="1" dirty="0">
                  <a:solidFill>
                    <a:schemeClr val="accent6"/>
                  </a:solidFill>
                </a:rPr>
                <a:t>Brand Entity Only</a:t>
              </a:r>
            </a:p>
          </p:txBody>
        </p:sp>
      </p:grpSp>
    </p:spTree>
    <p:extLst>
      <p:ext uri="{BB962C8B-B14F-4D97-AF65-F5344CB8AC3E}">
        <p14:creationId xmlns:p14="http://schemas.microsoft.com/office/powerpoint/2010/main" val="3646342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descr="Chart, line chart&#10;&#10;Description automatically generated">
            <a:extLst>
              <a:ext uri="{FF2B5EF4-FFF2-40B4-BE49-F238E27FC236}">
                <a16:creationId xmlns:a16="http://schemas.microsoft.com/office/drawing/2014/main" id="{324ECD7B-A24A-46E0-AB7E-0CE7ECF79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984" y="3065460"/>
            <a:ext cx="2614744" cy="1526036"/>
          </a:xfrm>
          <a:prstGeom prst="rect">
            <a:avLst/>
          </a:prstGeom>
        </p:spPr>
      </p:pic>
      <p:sp>
        <p:nvSpPr>
          <p:cNvPr id="2" name="Slide Number Placeholder 1">
            <a:extLst>
              <a:ext uri="{FF2B5EF4-FFF2-40B4-BE49-F238E27FC236}">
                <a16:creationId xmlns:a16="http://schemas.microsoft.com/office/drawing/2014/main" id="{8F894C63-9088-4221-8723-38E0EA50C6FD}"/>
              </a:ext>
            </a:extLst>
          </p:cNvPr>
          <p:cNvSpPr>
            <a:spLocks noGrp="1"/>
          </p:cNvSpPr>
          <p:nvPr>
            <p:ph type="sldNum" sz="quarter" idx="10"/>
          </p:nvPr>
        </p:nvSpPr>
        <p:spPr/>
        <p:txBody>
          <a:bodyPr/>
          <a:lstStyle/>
          <a:p>
            <a:fld id="{E9625C4B-B71B-4BE7-9266-E8021570290B}" type="slidenum">
              <a:rPr lang="en-US" smtClean="0"/>
              <a:pPr/>
              <a:t>4</a:t>
            </a:fld>
            <a:endParaRPr lang="en-US"/>
          </a:p>
        </p:txBody>
      </p:sp>
      <p:sp>
        <p:nvSpPr>
          <p:cNvPr id="3" name="Title 2">
            <a:extLst>
              <a:ext uri="{FF2B5EF4-FFF2-40B4-BE49-F238E27FC236}">
                <a16:creationId xmlns:a16="http://schemas.microsoft.com/office/drawing/2014/main" id="{70CF9F77-19FB-4153-962D-24619A2107A7}"/>
              </a:ext>
            </a:extLst>
          </p:cNvPr>
          <p:cNvSpPr>
            <a:spLocks noGrp="1"/>
          </p:cNvSpPr>
          <p:nvPr>
            <p:ph type="title"/>
          </p:nvPr>
        </p:nvSpPr>
        <p:spPr>
          <a:xfrm>
            <a:off x="609600" y="615338"/>
            <a:ext cx="10972800" cy="784830"/>
          </a:xfrm>
        </p:spPr>
        <p:txBody>
          <a:bodyPr/>
          <a:lstStyle/>
          <a:p>
            <a:r>
              <a:rPr lang="en-GB" sz="2400" dirty="0"/>
              <a:t>EACH TRUST DIMENSION WILL BE ASSIGNED A FINAL TRUST SCORE &amp; WILL BE TRACKED OVERTIME</a:t>
            </a:r>
          </a:p>
        </p:txBody>
      </p:sp>
      <p:cxnSp>
        <p:nvCxnSpPr>
          <p:cNvPr id="5" name="Straight Connector 4">
            <a:extLst>
              <a:ext uri="{FF2B5EF4-FFF2-40B4-BE49-F238E27FC236}">
                <a16:creationId xmlns:a16="http://schemas.microsoft.com/office/drawing/2014/main" id="{9668B225-6B95-4085-AC3C-9899ADCDBC95}"/>
              </a:ext>
            </a:extLst>
          </p:cNvPr>
          <p:cNvCxnSpPr>
            <a:cxnSpLocks/>
          </p:cNvCxnSpPr>
          <p:nvPr/>
        </p:nvCxnSpPr>
        <p:spPr>
          <a:xfrm>
            <a:off x="3879523" y="1633491"/>
            <a:ext cx="0" cy="4721515"/>
          </a:xfrm>
          <a:prstGeom prst="line">
            <a:avLst/>
          </a:prstGeom>
          <a:ln w="19050">
            <a:prstDash val="sysDot"/>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31DD58B-B77D-4829-A44C-EF8469CAA073}"/>
              </a:ext>
            </a:extLst>
          </p:cNvPr>
          <p:cNvCxnSpPr>
            <a:cxnSpLocks/>
          </p:cNvCxnSpPr>
          <p:nvPr/>
        </p:nvCxnSpPr>
        <p:spPr>
          <a:xfrm>
            <a:off x="8266582" y="1633491"/>
            <a:ext cx="0" cy="4673191"/>
          </a:xfrm>
          <a:prstGeom prst="line">
            <a:avLst/>
          </a:prstGeom>
          <a:ln w="19050">
            <a:prstDash val="sysDot"/>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258179D9-FBAC-4983-845C-B51CCFEE9896}"/>
              </a:ext>
            </a:extLst>
          </p:cNvPr>
          <p:cNvSpPr/>
          <p:nvPr/>
        </p:nvSpPr>
        <p:spPr>
          <a:xfrm>
            <a:off x="226340" y="5798851"/>
            <a:ext cx="3453414" cy="507831"/>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Entity</a:t>
            </a:r>
          </a:p>
        </p:txBody>
      </p:sp>
      <p:grpSp>
        <p:nvGrpSpPr>
          <p:cNvPr id="38" name="Group 37">
            <a:extLst>
              <a:ext uri="{FF2B5EF4-FFF2-40B4-BE49-F238E27FC236}">
                <a16:creationId xmlns:a16="http://schemas.microsoft.com/office/drawing/2014/main" id="{08B2C6BC-8A31-4935-A025-59DB7CF1A2A6}"/>
              </a:ext>
            </a:extLst>
          </p:cNvPr>
          <p:cNvGrpSpPr/>
          <p:nvPr/>
        </p:nvGrpSpPr>
        <p:grpSpPr>
          <a:xfrm>
            <a:off x="494186" y="3193869"/>
            <a:ext cx="3044465" cy="1685938"/>
            <a:chOff x="494186" y="3193869"/>
            <a:chExt cx="3044465" cy="1685938"/>
          </a:xfrm>
        </p:grpSpPr>
        <p:cxnSp>
          <p:nvCxnSpPr>
            <p:cNvPr id="8" name="Straight Connector 7">
              <a:extLst>
                <a:ext uri="{FF2B5EF4-FFF2-40B4-BE49-F238E27FC236}">
                  <a16:creationId xmlns:a16="http://schemas.microsoft.com/office/drawing/2014/main" id="{A2CB7ADE-DB94-4205-A63D-CEFB3DAB903B}"/>
                </a:ext>
              </a:extLst>
            </p:cNvPr>
            <p:cNvCxnSpPr>
              <a:stCxn id="9" idx="2"/>
              <a:endCxn id="11" idx="0"/>
            </p:cNvCxnSpPr>
            <p:nvPr/>
          </p:nvCxnSpPr>
          <p:spPr>
            <a:xfrm>
              <a:off x="2016419" y="3501646"/>
              <a:ext cx="0" cy="854941"/>
            </a:xfrm>
            <a:prstGeom prst="line">
              <a:avLst/>
            </a:prstGeom>
            <a:ln w="19050">
              <a:gradFill>
                <a:gsLst>
                  <a:gs pos="50000">
                    <a:schemeClr val="accent3"/>
                  </a:gs>
                  <a:gs pos="0">
                    <a:schemeClr val="accent2"/>
                  </a:gs>
                  <a:gs pos="100000">
                    <a:schemeClr val="accent4"/>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10D3EE-3458-41AB-83F3-EF23097C6329}"/>
                </a:ext>
              </a:extLst>
            </p:cNvPr>
            <p:cNvSpPr txBox="1"/>
            <p:nvPr/>
          </p:nvSpPr>
          <p:spPr>
            <a:xfrm>
              <a:off x="494186" y="3193869"/>
              <a:ext cx="3044465" cy="307777"/>
            </a:xfrm>
            <a:prstGeom prst="rect">
              <a:avLst/>
            </a:prstGeom>
            <a:solidFill>
              <a:schemeClr val="bg1"/>
            </a:solidFill>
            <a:ln w="19050">
              <a:solidFill>
                <a:srgbClr val="00CCFF"/>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Brand A</a:t>
              </a:r>
            </a:p>
          </p:txBody>
        </p:sp>
        <p:sp>
          <p:nvSpPr>
            <p:cNvPr id="10" name="TextBox 9">
              <a:extLst>
                <a:ext uri="{FF2B5EF4-FFF2-40B4-BE49-F238E27FC236}">
                  <a16:creationId xmlns:a16="http://schemas.microsoft.com/office/drawing/2014/main" id="{A0D7F1C7-F30F-4E63-8433-E1173159302A}"/>
                </a:ext>
              </a:extLst>
            </p:cNvPr>
            <p:cNvSpPr txBox="1"/>
            <p:nvPr/>
          </p:nvSpPr>
          <p:spPr>
            <a:xfrm>
              <a:off x="494186" y="3775227"/>
              <a:ext cx="3044465" cy="307777"/>
            </a:xfrm>
            <a:prstGeom prst="rect">
              <a:avLst/>
            </a:prstGeom>
            <a:solidFill>
              <a:schemeClr val="bg1"/>
            </a:solidFill>
            <a:ln w="19050">
              <a:solidFill>
                <a:schemeClr val="accent3"/>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Pull all articles for Brand A</a:t>
              </a:r>
            </a:p>
          </p:txBody>
        </p:sp>
        <p:sp>
          <p:nvSpPr>
            <p:cNvPr id="11" name="TextBox 10">
              <a:extLst>
                <a:ext uri="{FF2B5EF4-FFF2-40B4-BE49-F238E27FC236}">
                  <a16:creationId xmlns:a16="http://schemas.microsoft.com/office/drawing/2014/main" id="{A10C60F5-AB30-461F-8645-23DE3B2F0B1C}"/>
                </a:ext>
              </a:extLst>
            </p:cNvPr>
            <p:cNvSpPr txBox="1"/>
            <p:nvPr/>
          </p:nvSpPr>
          <p:spPr>
            <a:xfrm>
              <a:off x="494186" y="4356587"/>
              <a:ext cx="3044465" cy="523220"/>
            </a:xfrm>
            <a:prstGeom prst="rect">
              <a:avLst/>
            </a:prstGeom>
            <a:solidFill>
              <a:schemeClr val="tx1">
                <a:lumMod val="10000"/>
                <a:lumOff val="90000"/>
              </a:schemeClr>
            </a:solidFill>
            <a:ln w="19050">
              <a:solidFill>
                <a:schemeClr val="tx1">
                  <a:lumMod val="50000"/>
                  <a:lumOff val="50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Longer Term: A drop down tool to select any Edelman Trust Brand</a:t>
              </a:r>
            </a:p>
          </p:txBody>
        </p:sp>
      </p:grpSp>
      <p:sp>
        <p:nvSpPr>
          <p:cNvPr id="12" name="Rectangle 11">
            <a:extLst>
              <a:ext uri="{FF2B5EF4-FFF2-40B4-BE49-F238E27FC236}">
                <a16:creationId xmlns:a16="http://schemas.microsoft.com/office/drawing/2014/main" id="{D9B1E6EE-FEFA-4FAA-8CED-D2A6D04315B7}"/>
              </a:ext>
            </a:extLst>
          </p:cNvPr>
          <p:cNvSpPr/>
          <p:nvPr/>
        </p:nvSpPr>
        <p:spPr>
          <a:xfrm>
            <a:off x="4375238" y="5798851"/>
            <a:ext cx="3453414" cy="507831"/>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Articles</a:t>
            </a:r>
          </a:p>
        </p:txBody>
      </p:sp>
      <p:pic>
        <p:nvPicPr>
          <p:cNvPr id="13" name="Picture 12" descr="A picture containing graphical user interface&#10;&#10;Description automatically generated">
            <a:extLst>
              <a:ext uri="{FF2B5EF4-FFF2-40B4-BE49-F238E27FC236}">
                <a16:creationId xmlns:a16="http://schemas.microsoft.com/office/drawing/2014/main" id="{38C70EE8-FA0D-4B4C-ACA2-CC6E85DFEB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8558" y="1366650"/>
            <a:ext cx="3176552" cy="1162900"/>
          </a:xfrm>
          <a:prstGeom prst="rect">
            <a:avLst/>
          </a:prstGeom>
        </p:spPr>
      </p:pic>
      <p:grpSp>
        <p:nvGrpSpPr>
          <p:cNvPr id="16" name="Group 15">
            <a:extLst>
              <a:ext uri="{FF2B5EF4-FFF2-40B4-BE49-F238E27FC236}">
                <a16:creationId xmlns:a16="http://schemas.microsoft.com/office/drawing/2014/main" id="{2374DEB3-8C7E-4471-ADEF-9DF922F30A34}"/>
              </a:ext>
            </a:extLst>
          </p:cNvPr>
          <p:cNvGrpSpPr/>
          <p:nvPr/>
        </p:nvGrpSpPr>
        <p:grpSpPr>
          <a:xfrm>
            <a:off x="3981354" y="2669590"/>
            <a:ext cx="4026306" cy="461665"/>
            <a:chOff x="4283193" y="2669590"/>
            <a:chExt cx="4026306" cy="461665"/>
          </a:xfrm>
        </p:grpSpPr>
        <p:sp>
          <p:nvSpPr>
            <p:cNvPr id="14" name="Arrow: Chevron 13">
              <a:extLst>
                <a:ext uri="{FF2B5EF4-FFF2-40B4-BE49-F238E27FC236}">
                  <a16:creationId xmlns:a16="http://schemas.microsoft.com/office/drawing/2014/main" id="{8877B7D0-3EED-4991-82E0-C53C0B9FD9C0}"/>
                </a:ext>
              </a:extLst>
            </p:cNvPr>
            <p:cNvSpPr/>
            <p:nvPr/>
          </p:nvSpPr>
          <p:spPr>
            <a:xfrm>
              <a:off x="5528714" y="2686888"/>
              <a:ext cx="261004" cy="417199"/>
            </a:xfrm>
            <a:prstGeom prst="chevron">
              <a:avLst/>
            </a:prstGeom>
            <a:solidFill>
              <a:schemeClr val="bg2"/>
            </a:solidFill>
            <a:ln w="28575">
              <a:solidFill>
                <a:srgbClr val="33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7CC310CF-19A0-486F-8E6B-9FB15B974B5E}"/>
                </a:ext>
              </a:extLst>
            </p:cNvPr>
            <p:cNvSpPr txBox="1"/>
            <p:nvPr/>
          </p:nvSpPr>
          <p:spPr>
            <a:xfrm>
              <a:off x="4283193" y="2733110"/>
              <a:ext cx="1442895" cy="276999"/>
            </a:xfrm>
            <a:prstGeom prst="rect">
              <a:avLst/>
            </a:prstGeom>
            <a:noFill/>
            <a:ln>
              <a:noFill/>
            </a:ln>
          </p:spPr>
          <p:txBody>
            <a:bodyPr wrap="square" rtlCol="0">
              <a:spAutoFit/>
            </a:bodyPr>
            <a:lstStyle/>
            <a:p>
              <a:r>
                <a:rPr lang="en-GB" sz="1200" dirty="0"/>
                <a:t>300+ Signal Topics</a:t>
              </a:r>
            </a:p>
          </p:txBody>
        </p:sp>
        <p:sp>
          <p:nvSpPr>
            <p:cNvPr id="17" name="TextBox 16">
              <a:extLst>
                <a:ext uri="{FF2B5EF4-FFF2-40B4-BE49-F238E27FC236}">
                  <a16:creationId xmlns:a16="http://schemas.microsoft.com/office/drawing/2014/main" id="{434917D1-8CD0-49AB-BD85-A8DAA0E7840E}"/>
                </a:ext>
              </a:extLst>
            </p:cNvPr>
            <p:cNvSpPr txBox="1"/>
            <p:nvPr/>
          </p:nvSpPr>
          <p:spPr>
            <a:xfrm>
              <a:off x="5784993" y="2734785"/>
              <a:ext cx="1364161" cy="276999"/>
            </a:xfrm>
            <a:prstGeom prst="rect">
              <a:avLst/>
            </a:prstGeom>
            <a:noFill/>
            <a:ln>
              <a:noFill/>
            </a:ln>
          </p:spPr>
          <p:txBody>
            <a:bodyPr wrap="square" rtlCol="0">
              <a:spAutoFit/>
            </a:bodyPr>
            <a:lstStyle/>
            <a:p>
              <a:r>
                <a:rPr lang="en-GB" sz="1200" dirty="0"/>
                <a:t>15 EDM Topics</a:t>
              </a:r>
            </a:p>
          </p:txBody>
        </p:sp>
        <p:sp>
          <p:nvSpPr>
            <p:cNvPr id="19" name="Arrow: Chevron 18">
              <a:extLst>
                <a:ext uri="{FF2B5EF4-FFF2-40B4-BE49-F238E27FC236}">
                  <a16:creationId xmlns:a16="http://schemas.microsoft.com/office/drawing/2014/main" id="{B8C66B8F-9AE3-4CED-BF7C-BDBFC49C6223}"/>
                </a:ext>
              </a:extLst>
            </p:cNvPr>
            <p:cNvSpPr/>
            <p:nvPr/>
          </p:nvSpPr>
          <p:spPr>
            <a:xfrm>
              <a:off x="6808492" y="2686888"/>
              <a:ext cx="261004" cy="417199"/>
            </a:xfrm>
            <a:prstGeom prst="chevron">
              <a:avLst/>
            </a:prstGeom>
            <a:solidFill>
              <a:schemeClr val="bg2"/>
            </a:solidFill>
            <a:ln w="28575">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D4C736BC-42B5-4805-8C5F-FA131C2CB6FF}"/>
                </a:ext>
              </a:extLst>
            </p:cNvPr>
            <p:cNvSpPr txBox="1"/>
            <p:nvPr/>
          </p:nvSpPr>
          <p:spPr>
            <a:xfrm>
              <a:off x="7069497" y="2669590"/>
              <a:ext cx="1240002" cy="461665"/>
            </a:xfrm>
            <a:prstGeom prst="rect">
              <a:avLst/>
            </a:prstGeom>
            <a:noFill/>
            <a:ln>
              <a:noFill/>
            </a:ln>
          </p:spPr>
          <p:txBody>
            <a:bodyPr wrap="square" rtlCol="0">
              <a:spAutoFit/>
            </a:bodyPr>
            <a:lstStyle/>
            <a:p>
              <a:pPr algn="ctr"/>
              <a:r>
                <a:rPr lang="en-GB" sz="1200" dirty="0"/>
                <a:t>Trust Dimension</a:t>
              </a:r>
            </a:p>
            <a:p>
              <a:pPr algn="ctr"/>
              <a:r>
                <a:rPr lang="en-GB" sz="1200" dirty="0"/>
                <a:t>(A, I, D, P)</a:t>
              </a:r>
            </a:p>
          </p:txBody>
        </p:sp>
      </p:grpSp>
      <p:grpSp>
        <p:nvGrpSpPr>
          <p:cNvPr id="20" name="Group 19">
            <a:extLst>
              <a:ext uri="{FF2B5EF4-FFF2-40B4-BE49-F238E27FC236}">
                <a16:creationId xmlns:a16="http://schemas.microsoft.com/office/drawing/2014/main" id="{3FC68EF4-2A37-4CE8-AA32-2DFB0030AF9A}"/>
              </a:ext>
            </a:extLst>
          </p:cNvPr>
          <p:cNvGrpSpPr/>
          <p:nvPr/>
        </p:nvGrpSpPr>
        <p:grpSpPr>
          <a:xfrm>
            <a:off x="494186" y="1520086"/>
            <a:ext cx="2831901" cy="1418581"/>
            <a:chOff x="494186" y="1520086"/>
            <a:chExt cx="2831901" cy="1418581"/>
          </a:xfrm>
        </p:grpSpPr>
        <p:pic>
          <p:nvPicPr>
            <p:cNvPr id="22" name="Graphic 21">
              <a:extLst>
                <a:ext uri="{FF2B5EF4-FFF2-40B4-BE49-F238E27FC236}">
                  <a16:creationId xmlns:a16="http://schemas.microsoft.com/office/drawing/2014/main" id="{3C0ECE28-A2F2-4420-BEEC-1DE055CE97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060" y="1746192"/>
              <a:ext cx="872142" cy="262515"/>
            </a:xfrm>
            <a:prstGeom prst="rect">
              <a:avLst/>
            </a:prstGeom>
          </p:spPr>
        </p:pic>
        <p:pic>
          <p:nvPicPr>
            <p:cNvPr id="23" name="Picture 22" descr="A picture containing food&#10;&#10;Description automatically generated">
              <a:extLst>
                <a:ext uri="{FF2B5EF4-FFF2-40B4-BE49-F238E27FC236}">
                  <a16:creationId xmlns:a16="http://schemas.microsoft.com/office/drawing/2014/main" id="{7428AE1B-A362-46FB-8616-9D29D8499A62}"/>
                </a:ext>
              </a:extLst>
            </p:cNvPr>
            <p:cNvPicPr>
              <a:picLocks noChangeAspect="1"/>
            </p:cNvPicPr>
            <p:nvPr/>
          </p:nvPicPr>
          <p:blipFill>
            <a:blip r:embed="rId7">
              <a:clrChange>
                <a:clrFrom>
                  <a:srgbClr val="FFFFFF"/>
                </a:clrFrom>
                <a:clrTo>
                  <a:srgbClr val="FFFFFF">
                    <a:alpha val="0"/>
                  </a:srgbClr>
                </a:clrTo>
              </a:clrChange>
              <a:duotone>
                <a:prstClr val="black"/>
                <a:srgbClr val="66706C">
                  <a:tint val="45000"/>
                  <a:satMod val="400000"/>
                </a:srgbClr>
              </a:duotone>
              <a:extLst>
                <a:ext uri="{28A0092B-C50C-407E-A947-70E740481C1C}">
                  <a14:useLocalDpi xmlns:a14="http://schemas.microsoft.com/office/drawing/2010/main" val="0"/>
                </a:ext>
              </a:extLst>
            </a:blip>
            <a:stretch>
              <a:fillRect/>
            </a:stretch>
          </p:blipFill>
          <p:spPr>
            <a:xfrm>
              <a:off x="1422202" y="1520086"/>
              <a:ext cx="1177170" cy="661420"/>
            </a:xfrm>
            <a:prstGeom prst="rect">
              <a:avLst/>
            </a:prstGeom>
          </p:spPr>
        </p:pic>
        <p:pic>
          <p:nvPicPr>
            <p:cNvPr id="24" name="Picture 4">
              <a:extLst>
                <a:ext uri="{FF2B5EF4-FFF2-40B4-BE49-F238E27FC236}">
                  <a16:creationId xmlns:a16="http://schemas.microsoft.com/office/drawing/2014/main" id="{F731299B-8B5B-4CF2-A1A8-0D2C6C4422F4}"/>
                </a:ext>
              </a:extLst>
            </p:cNvPr>
            <p:cNvPicPr>
              <a:picLocks noChangeAspect="1" noChangeArrowheads="1"/>
            </p:cNvPicPr>
            <p:nvPr/>
          </p:nvPicPr>
          <p:blipFill>
            <a:blip r:embed="rId8">
              <a:duotone>
                <a:prstClr val="black"/>
                <a:srgbClr val="66706C">
                  <a:tint val="45000"/>
                  <a:satMod val="400000"/>
                </a:srgbClr>
              </a:duotone>
              <a:extLst>
                <a:ext uri="{28A0092B-C50C-407E-A947-70E740481C1C}">
                  <a14:useLocalDpi xmlns:a14="http://schemas.microsoft.com/office/drawing/2010/main" val="0"/>
                </a:ext>
              </a:extLst>
            </a:blip>
            <a:srcRect/>
            <a:stretch>
              <a:fillRect/>
            </a:stretch>
          </p:blipFill>
          <p:spPr bwMode="auto">
            <a:xfrm>
              <a:off x="494186" y="2294837"/>
              <a:ext cx="1432734" cy="3471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picture containing drawing&#10;&#10;Description automatically generated">
              <a:extLst>
                <a:ext uri="{FF2B5EF4-FFF2-40B4-BE49-F238E27FC236}">
                  <a16:creationId xmlns:a16="http://schemas.microsoft.com/office/drawing/2014/main" id="{BD3245EA-4D3F-4956-A3CD-12F09A1892A1}"/>
                </a:ext>
              </a:extLst>
            </p:cNvPr>
            <p:cNvPicPr>
              <a:picLocks noChangeAspect="1"/>
            </p:cNvPicPr>
            <p:nvPr/>
          </p:nvPicPr>
          <p:blipFill>
            <a:blip r:embed="rId9">
              <a:duotone>
                <a:prstClr val="black"/>
                <a:srgbClr val="66706C">
                  <a:tint val="45000"/>
                  <a:satMod val="400000"/>
                </a:srgbClr>
              </a:duotone>
              <a:extLst>
                <a:ext uri="{28A0092B-C50C-407E-A947-70E740481C1C}">
                  <a14:useLocalDpi xmlns:a14="http://schemas.microsoft.com/office/drawing/2010/main" val="0"/>
                </a:ext>
              </a:extLst>
            </a:blip>
            <a:stretch>
              <a:fillRect/>
            </a:stretch>
          </p:blipFill>
          <p:spPr>
            <a:xfrm>
              <a:off x="2465806" y="2111173"/>
              <a:ext cx="827494" cy="827494"/>
            </a:xfrm>
            <a:prstGeom prst="rect">
              <a:avLst/>
            </a:prstGeom>
          </p:spPr>
        </p:pic>
        <p:pic>
          <p:nvPicPr>
            <p:cNvPr id="26" name="Picture 25" descr="A close up of a logo&#10;&#10;Description automatically generated">
              <a:extLst>
                <a:ext uri="{FF2B5EF4-FFF2-40B4-BE49-F238E27FC236}">
                  <a16:creationId xmlns:a16="http://schemas.microsoft.com/office/drawing/2014/main" id="{D419188F-89F3-48AF-8D00-ED4DDF51EE48}"/>
                </a:ext>
              </a:extLst>
            </p:cNvPr>
            <p:cNvPicPr>
              <a:picLocks noChangeAspect="1"/>
            </p:cNvPicPr>
            <p:nvPr/>
          </p:nvPicPr>
          <p:blipFill>
            <a:blip r:embed="rId10">
              <a:duotone>
                <a:prstClr val="black"/>
                <a:srgbClr val="66706C">
                  <a:tint val="45000"/>
                  <a:satMod val="400000"/>
                </a:srgbClr>
              </a:duotone>
              <a:extLst>
                <a:ext uri="{28A0092B-C50C-407E-A947-70E740481C1C}">
                  <a14:useLocalDpi xmlns:a14="http://schemas.microsoft.com/office/drawing/2010/main" val="0"/>
                </a:ext>
              </a:extLst>
            </a:blip>
            <a:stretch>
              <a:fillRect/>
            </a:stretch>
          </p:blipFill>
          <p:spPr>
            <a:xfrm>
              <a:off x="2826066" y="1580476"/>
              <a:ext cx="500021" cy="463368"/>
            </a:xfrm>
            <a:prstGeom prst="rect">
              <a:avLst/>
            </a:prstGeom>
          </p:spPr>
        </p:pic>
      </p:grpSp>
      <p:grpSp>
        <p:nvGrpSpPr>
          <p:cNvPr id="4" name="Group 3">
            <a:extLst>
              <a:ext uri="{FF2B5EF4-FFF2-40B4-BE49-F238E27FC236}">
                <a16:creationId xmlns:a16="http://schemas.microsoft.com/office/drawing/2014/main" id="{A44CD67A-2669-42D3-8DAF-0F87529507B3}"/>
              </a:ext>
            </a:extLst>
          </p:cNvPr>
          <p:cNvGrpSpPr/>
          <p:nvPr/>
        </p:nvGrpSpPr>
        <p:grpSpPr>
          <a:xfrm>
            <a:off x="3910211" y="3344820"/>
            <a:ext cx="1878087" cy="2120640"/>
            <a:chOff x="4212050" y="3344820"/>
            <a:chExt cx="1878087" cy="2120640"/>
          </a:xfrm>
        </p:grpSpPr>
        <p:sp>
          <p:nvSpPr>
            <p:cNvPr id="27" name="Rectangle: Single Corner Snipped 26">
              <a:extLst>
                <a:ext uri="{FF2B5EF4-FFF2-40B4-BE49-F238E27FC236}">
                  <a16:creationId xmlns:a16="http://schemas.microsoft.com/office/drawing/2014/main" id="{AD36A76E-FF55-4EA2-8AC6-B518958A32B7}"/>
                </a:ext>
              </a:extLst>
            </p:cNvPr>
            <p:cNvSpPr/>
            <p:nvPr/>
          </p:nvSpPr>
          <p:spPr>
            <a:xfrm>
              <a:off x="4276907" y="3591041"/>
              <a:ext cx="566407" cy="843379"/>
            </a:xfrm>
            <a:prstGeom prst="snip1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28" name="TextBox 27">
              <a:extLst>
                <a:ext uri="{FF2B5EF4-FFF2-40B4-BE49-F238E27FC236}">
                  <a16:creationId xmlns:a16="http://schemas.microsoft.com/office/drawing/2014/main" id="{FDDF9662-AB0A-4C1D-9669-5F4F95C204B7}"/>
                </a:ext>
              </a:extLst>
            </p:cNvPr>
            <p:cNvSpPr txBox="1"/>
            <p:nvPr/>
          </p:nvSpPr>
          <p:spPr>
            <a:xfrm>
              <a:off x="4276907" y="3698172"/>
              <a:ext cx="566407" cy="246221"/>
            </a:xfrm>
            <a:prstGeom prst="rect">
              <a:avLst/>
            </a:prstGeom>
            <a:noFill/>
          </p:spPr>
          <p:txBody>
            <a:bodyPr wrap="square" rtlCol="0">
              <a:spAutoFit/>
            </a:bodyPr>
            <a:lstStyle/>
            <a:p>
              <a:r>
                <a:rPr lang="en-GB" sz="1000" dirty="0"/>
                <a:t>Topic 1</a:t>
              </a:r>
            </a:p>
          </p:txBody>
        </p:sp>
        <p:sp>
          <p:nvSpPr>
            <p:cNvPr id="29" name="TextBox 28">
              <a:extLst>
                <a:ext uri="{FF2B5EF4-FFF2-40B4-BE49-F238E27FC236}">
                  <a16:creationId xmlns:a16="http://schemas.microsoft.com/office/drawing/2014/main" id="{9B33BBBF-9624-4496-9001-32088820AB32}"/>
                </a:ext>
              </a:extLst>
            </p:cNvPr>
            <p:cNvSpPr txBox="1"/>
            <p:nvPr/>
          </p:nvSpPr>
          <p:spPr>
            <a:xfrm>
              <a:off x="4276907" y="3928413"/>
              <a:ext cx="566407" cy="246221"/>
            </a:xfrm>
            <a:prstGeom prst="rect">
              <a:avLst/>
            </a:prstGeom>
            <a:noFill/>
          </p:spPr>
          <p:txBody>
            <a:bodyPr wrap="square" rtlCol="0">
              <a:spAutoFit/>
            </a:bodyPr>
            <a:lstStyle/>
            <a:p>
              <a:r>
                <a:rPr lang="en-GB" sz="1000" dirty="0"/>
                <a:t>Topic 2</a:t>
              </a:r>
            </a:p>
          </p:txBody>
        </p:sp>
        <p:sp>
          <p:nvSpPr>
            <p:cNvPr id="30" name="Rectangle: Single Corner Snipped 29">
              <a:extLst>
                <a:ext uri="{FF2B5EF4-FFF2-40B4-BE49-F238E27FC236}">
                  <a16:creationId xmlns:a16="http://schemas.microsoft.com/office/drawing/2014/main" id="{B21709F0-582A-49E0-BF98-DC7336EDDBD1}"/>
                </a:ext>
              </a:extLst>
            </p:cNvPr>
            <p:cNvSpPr/>
            <p:nvPr/>
          </p:nvSpPr>
          <p:spPr>
            <a:xfrm>
              <a:off x="4756890" y="4142624"/>
              <a:ext cx="566407" cy="843379"/>
            </a:xfrm>
            <a:prstGeom prst="snip1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31" name="TextBox 30">
              <a:extLst>
                <a:ext uri="{FF2B5EF4-FFF2-40B4-BE49-F238E27FC236}">
                  <a16:creationId xmlns:a16="http://schemas.microsoft.com/office/drawing/2014/main" id="{A203A997-EBD1-4FAA-85FF-3C2522F4CF34}"/>
                </a:ext>
              </a:extLst>
            </p:cNvPr>
            <p:cNvSpPr txBox="1"/>
            <p:nvPr/>
          </p:nvSpPr>
          <p:spPr>
            <a:xfrm>
              <a:off x="4764004" y="4259242"/>
              <a:ext cx="566407" cy="246221"/>
            </a:xfrm>
            <a:prstGeom prst="rect">
              <a:avLst/>
            </a:prstGeom>
            <a:noFill/>
          </p:spPr>
          <p:txBody>
            <a:bodyPr wrap="square" rtlCol="0">
              <a:spAutoFit/>
            </a:bodyPr>
            <a:lstStyle/>
            <a:p>
              <a:r>
                <a:rPr lang="en-GB" sz="1000" dirty="0"/>
                <a:t>Topic 2</a:t>
              </a:r>
            </a:p>
          </p:txBody>
        </p:sp>
        <p:sp>
          <p:nvSpPr>
            <p:cNvPr id="32" name="Rectangle: Single Corner Snipped 31">
              <a:extLst>
                <a:ext uri="{FF2B5EF4-FFF2-40B4-BE49-F238E27FC236}">
                  <a16:creationId xmlns:a16="http://schemas.microsoft.com/office/drawing/2014/main" id="{F8EF5181-ECAD-43B8-88E1-E2EEC266CE54}"/>
                </a:ext>
              </a:extLst>
            </p:cNvPr>
            <p:cNvSpPr/>
            <p:nvPr/>
          </p:nvSpPr>
          <p:spPr>
            <a:xfrm>
              <a:off x="5102018" y="4622081"/>
              <a:ext cx="566407" cy="843379"/>
            </a:xfrm>
            <a:prstGeom prst="snip1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33" name="TextBox 32">
              <a:extLst>
                <a:ext uri="{FF2B5EF4-FFF2-40B4-BE49-F238E27FC236}">
                  <a16:creationId xmlns:a16="http://schemas.microsoft.com/office/drawing/2014/main" id="{D8389540-2FC9-4279-8969-26D57D295B93}"/>
                </a:ext>
              </a:extLst>
            </p:cNvPr>
            <p:cNvSpPr txBox="1"/>
            <p:nvPr/>
          </p:nvSpPr>
          <p:spPr>
            <a:xfrm>
              <a:off x="5133861" y="4746885"/>
              <a:ext cx="566407" cy="246221"/>
            </a:xfrm>
            <a:prstGeom prst="rect">
              <a:avLst/>
            </a:prstGeom>
            <a:noFill/>
          </p:spPr>
          <p:txBody>
            <a:bodyPr wrap="square" rtlCol="0">
              <a:spAutoFit/>
            </a:bodyPr>
            <a:lstStyle/>
            <a:p>
              <a:r>
                <a:rPr lang="en-GB" sz="1000" dirty="0"/>
                <a:t>Topic 3</a:t>
              </a:r>
            </a:p>
          </p:txBody>
        </p:sp>
        <p:sp>
          <p:nvSpPr>
            <p:cNvPr id="34" name="TextBox 33">
              <a:extLst>
                <a:ext uri="{FF2B5EF4-FFF2-40B4-BE49-F238E27FC236}">
                  <a16:creationId xmlns:a16="http://schemas.microsoft.com/office/drawing/2014/main" id="{62485B2A-F078-4A4B-BA5E-5B35F1AA32DA}"/>
                </a:ext>
              </a:extLst>
            </p:cNvPr>
            <p:cNvSpPr txBox="1"/>
            <p:nvPr/>
          </p:nvSpPr>
          <p:spPr>
            <a:xfrm>
              <a:off x="4212050" y="3344820"/>
              <a:ext cx="759726" cy="246221"/>
            </a:xfrm>
            <a:prstGeom prst="rect">
              <a:avLst/>
            </a:prstGeom>
            <a:noFill/>
          </p:spPr>
          <p:txBody>
            <a:bodyPr wrap="square" rtlCol="0">
              <a:spAutoFit/>
            </a:bodyPr>
            <a:lstStyle/>
            <a:p>
              <a:r>
                <a:rPr lang="en-GB" sz="1000" dirty="0"/>
                <a:t>Article 1</a:t>
              </a:r>
            </a:p>
          </p:txBody>
        </p:sp>
        <p:sp>
          <p:nvSpPr>
            <p:cNvPr id="35" name="TextBox 34">
              <a:extLst>
                <a:ext uri="{FF2B5EF4-FFF2-40B4-BE49-F238E27FC236}">
                  <a16:creationId xmlns:a16="http://schemas.microsoft.com/office/drawing/2014/main" id="{D4AE9BED-7F27-4AA0-B76E-F87116976CDF}"/>
                </a:ext>
              </a:extLst>
            </p:cNvPr>
            <p:cNvSpPr txBox="1"/>
            <p:nvPr/>
          </p:nvSpPr>
          <p:spPr>
            <a:xfrm>
              <a:off x="4834354" y="3905169"/>
              <a:ext cx="759726" cy="246221"/>
            </a:xfrm>
            <a:prstGeom prst="rect">
              <a:avLst/>
            </a:prstGeom>
            <a:noFill/>
          </p:spPr>
          <p:txBody>
            <a:bodyPr wrap="square" rtlCol="0">
              <a:spAutoFit/>
            </a:bodyPr>
            <a:lstStyle/>
            <a:p>
              <a:r>
                <a:rPr lang="en-GB" sz="1000" dirty="0"/>
                <a:t>Article 2</a:t>
              </a:r>
            </a:p>
          </p:txBody>
        </p:sp>
        <p:sp>
          <p:nvSpPr>
            <p:cNvPr id="36" name="TextBox 35">
              <a:extLst>
                <a:ext uri="{FF2B5EF4-FFF2-40B4-BE49-F238E27FC236}">
                  <a16:creationId xmlns:a16="http://schemas.microsoft.com/office/drawing/2014/main" id="{0BE55505-D66D-4B40-B2B5-45A8E6895493}"/>
                </a:ext>
              </a:extLst>
            </p:cNvPr>
            <p:cNvSpPr txBox="1"/>
            <p:nvPr/>
          </p:nvSpPr>
          <p:spPr>
            <a:xfrm>
              <a:off x="5330411" y="4411818"/>
              <a:ext cx="759726" cy="246221"/>
            </a:xfrm>
            <a:prstGeom prst="rect">
              <a:avLst/>
            </a:prstGeom>
            <a:noFill/>
          </p:spPr>
          <p:txBody>
            <a:bodyPr wrap="square" rtlCol="0">
              <a:spAutoFit/>
            </a:bodyPr>
            <a:lstStyle/>
            <a:p>
              <a:r>
                <a:rPr lang="en-GB" sz="1000" dirty="0"/>
                <a:t>Article 3</a:t>
              </a:r>
            </a:p>
          </p:txBody>
        </p:sp>
      </p:grpSp>
      <p:grpSp>
        <p:nvGrpSpPr>
          <p:cNvPr id="18" name="Group 17">
            <a:extLst>
              <a:ext uri="{FF2B5EF4-FFF2-40B4-BE49-F238E27FC236}">
                <a16:creationId xmlns:a16="http://schemas.microsoft.com/office/drawing/2014/main" id="{0F5F12AC-EE55-4005-AE4D-79E2FE756AB3}"/>
              </a:ext>
            </a:extLst>
          </p:cNvPr>
          <p:cNvGrpSpPr/>
          <p:nvPr/>
        </p:nvGrpSpPr>
        <p:grpSpPr>
          <a:xfrm>
            <a:off x="5631914" y="3358406"/>
            <a:ext cx="2479665" cy="2033325"/>
            <a:chOff x="5933753" y="3358406"/>
            <a:chExt cx="2479665" cy="2033325"/>
          </a:xfrm>
        </p:grpSpPr>
        <p:pic>
          <p:nvPicPr>
            <p:cNvPr id="41" name="Picture 40" descr="A screenshot of a computer&#10;&#10;Description automatically generated with medium confidence">
              <a:extLst>
                <a:ext uri="{FF2B5EF4-FFF2-40B4-BE49-F238E27FC236}">
                  <a16:creationId xmlns:a16="http://schemas.microsoft.com/office/drawing/2014/main" id="{231C14FE-A791-4154-9EE8-E5405A5E36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33753" y="3358406"/>
              <a:ext cx="2479665" cy="2033325"/>
            </a:xfrm>
            <a:prstGeom prst="rect">
              <a:avLst/>
            </a:prstGeom>
          </p:spPr>
        </p:pic>
        <p:sp>
          <p:nvSpPr>
            <p:cNvPr id="42" name="Rectangle 41">
              <a:extLst>
                <a:ext uri="{FF2B5EF4-FFF2-40B4-BE49-F238E27FC236}">
                  <a16:creationId xmlns:a16="http://schemas.microsoft.com/office/drawing/2014/main" id="{9E6645BD-F639-472A-8E8F-5CC79FEB8973}"/>
                </a:ext>
              </a:extLst>
            </p:cNvPr>
            <p:cNvSpPr/>
            <p:nvPr/>
          </p:nvSpPr>
          <p:spPr>
            <a:xfrm>
              <a:off x="6084608" y="5122468"/>
              <a:ext cx="2323281" cy="242682"/>
            </a:xfrm>
            <a:prstGeom prst="rect">
              <a:avLst/>
            </a:prstGeom>
            <a:noFill/>
            <a:ln w="127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grpSp>
      <p:sp>
        <p:nvSpPr>
          <p:cNvPr id="37" name="Rectangle 36">
            <a:extLst>
              <a:ext uri="{FF2B5EF4-FFF2-40B4-BE49-F238E27FC236}">
                <a16:creationId xmlns:a16="http://schemas.microsoft.com/office/drawing/2014/main" id="{A6ED24F1-CED0-44F3-B6DF-BECB691E9A77}"/>
              </a:ext>
            </a:extLst>
          </p:cNvPr>
          <p:cNvSpPr/>
          <p:nvPr/>
        </p:nvSpPr>
        <p:spPr>
          <a:xfrm>
            <a:off x="8506279" y="5796475"/>
            <a:ext cx="3453414" cy="507831"/>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Score</a:t>
            </a:r>
          </a:p>
        </p:txBody>
      </p:sp>
      <p:pic>
        <p:nvPicPr>
          <p:cNvPr id="40" name="Picture 39" descr="A black and white sign&#10;&#10;Description automatically generated with low confidence">
            <a:extLst>
              <a:ext uri="{FF2B5EF4-FFF2-40B4-BE49-F238E27FC236}">
                <a16:creationId xmlns:a16="http://schemas.microsoft.com/office/drawing/2014/main" id="{C439DDBB-7F07-4F26-A7B0-9E01FF0ED7A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387581" y="5816607"/>
            <a:ext cx="509269" cy="462972"/>
          </a:xfrm>
          <a:prstGeom prst="rect">
            <a:avLst/>
          </a:prstGeom>
        </p:spPr>
      </p:pic>
      <p:sp>
        <p:nvSpPr>
          <p:cNvPr id="46" name="TextBox 45">
            <a:extLst>
              <a:ext uri="{FF2B5EF4-FFF2-40B4-BE49-F238E27FC236}">
                <a16:creationId xmlns:a16="http://schemas.microsoft.com/office/drawing/2014/main" id="{F6C19171-0D72-4652-A576-86F72F77A8A6}"/>
              </a:ext>
            </a:extLst>
          </p:cNvPr>
          <p:cNvSpPr txBox="1"/>
          <p:nvPr/>
        </p:nvSpPr>
        <p:spPr>
          <a:xfrm>
            <a:off x="9150565" y="1269501"/>
            <a:ext cx="2941989" cy="307777"/>
          </a:xfrm>
          <a:prstGeom prst="rect">
            <a:avLst/>
          </a:prstGeom>
          <a:noFill/>
        </p:spPr>
        <p:txBody>
          <a:bodyPr wrap="square" rtlCol="0">
            <a:spAutoFit/>
          </a:bodyPr>
          <a:lstStyle/>
          <a:p>
            <a:r>
              <a:rPr lang="en-GB" sz="1400" b="1" dirty="0"/>
              <a:t>Brand A – Trust Overview</a:t>
            </a:r>
          </a:p>
        </p:txBody>
      </p:sp>
      <p:grpSp>
        <p:nvGrpSpPr>
          <p:cNvPr id="59" name="Group 58">
            <a:extLst>
              <a:ext uri="{FF2B5EF4-FFF2-40B4-BE49-F238E27FC236}">
                <a16:creationId xmlns:a16="http://schemas.microsoft.com/office/drawing/2014/main" id="{376BB4FB-9DC5-4EC4-9CA0-0F2EACA24500}"/>
              </a:ext>
            </a:extLst>
          </p:cNvPr>
          <p:cNvGrpSpPr/>
          <p:nvPr/>
        </p:nvGrpSpPr>
        <p:grpSpPr>
          <a:xfrm>
            <a:off x="8525505" y="1617216"/>
            <a:ext cx="3714530" cy="1016403"/>
            <a:chOff x="8451252" y="1981206"/>
            <a:chExt cx="3788783" cy="1097295"/>
          </a:xfrm>
        </p:grpSpPr>
        <p:sp>
          <p:nvSpPr>
            <p:cNvPr id="45" name="TextBox 44">
              <a:extLst>
                <a:ext uri="{FF2B5EF4-FFF2-40B4-BE49-F238E27FC236}">
                  <a16:creationId xmlns:a16="http://schemas.microsoft.com/office/drawing/2014/main" id="{A67CEFEA-39B5-4F4D-BF79-9A57089BAA47}"/>
                </a:ext>
              </a:extLst>
            </p:cNvPr>
            <p:cNvSpPr txBox="1"/>
            <p:nvPr/>
          </p:nvSpPr>
          <p:spPr>
            <a:xfrm>
              <a:off x="8451252" y="1981206"/>
              <a:ext cx="3595729" cy="1097295"/>
            </a:xfrm>
            <a:prstGeom prst="rect">
              <a:avLst/>
            </a:prstGeom>
            <a:noFill/>
            <a:ln w="19050">
              <a:solidFill>
                <a:schemeClr val="accent2"/>
              </a:solidFill>
            </a:ln>
          </p:spPr>
          <p:txBody>
            <a:bodyPr wrap="square" rtlCol="0">
              <a:spAutoFit/>
            </a:bodyPr>
            <a:lstStyle/>
            <a:p>
              <a:endParaRPr lang="en-GB" dirty="0"/>
            </a:p>
          </p:txBody>
        </p:sp>
        <p:sp>
          <p:nvSpPr>
            <p:cNvPr id="47" name="TextBox 46">
              <a:extLst>
                <a:ext uri="{FF2B5EF4-FFF2-40B4-BE49-F238E27FC236}">
                  <a16:creationId xmlns:a16="http://schemas.microsoft.com/office/drawing/2014/main" id="{E53EE172-8D85-4C48-A233-8A9D54B6E9E3}"/>
                </a:ext>
              </a:extLst>
            </p:cNvPr>
            <p:cNvSpPr txBox="1"/>
            <p:nvPr/>
          </p:nvSpPr>
          <p:spPr>
            <a:xfrm>
              <a:off x="8525505" y="2017838"/>
              <a:ext cx="740475" cy="276999"/>
            </a:xfrm>
            <a:prstGeom prst="rect">
              <a:avLst/>
            </a:prstGeom>
            <a:noFill/>
          </p:spPr>
          <p:txBody>
            <a:bodyPr wrap="square" rtlCol="0">
              <a:spAutoFit/>
            </a:bodyPr>
            <a:lstStyle/>
            <a:p>
              <a:r>
                <a:rPr lang="en-GB" sz="1200" dirty="0"/>
                <a:t>Ability</a:t>
              </a:r>
            </a:p>
          </p:txBody>
        </p:sp>
        <p:sp>
          <p:nvSpPr>
            <p:cNvPr id="48" name="TextBox 47">
              <a:extLst>
                <a:ext uri="{FF2B5EF4-FFF2-40B4-BE49-F238E27FC236}">
                  <a16:creationId xmlns:a16="http://schemas.microsoft.com/office/drawing/2014/main" id="{02363FC9-F8E0-4271-9781-FB2189A11F2C}"/>
                </a:ext>
              </a:extLst>
            </p:cNvPr>
            <p:cNvSpPr txBox="1"/>
            <p:nvPr/>
          </p:nvSpPr>
          <p:spPr>
            <a:xfrm>
              <a:off x="8525505" y="2249752"/>
              <a:ext cx="740475" cy="276999"/>
            </a:xfrm>
            <a:prstGeom prst="rect">
              <a:avLst/>
            </a:prstGeom>
            <a:noFill/>
          </p:spPr>
          <p:txBody>
            <a:bodyPr wrap="square" rtlCol="0">
              <a:spAutoFit/>
            </a:bodyPr>
            <a:lstStyle/>
            <a:p>
              <a:r>
                <a:rPr lang="en-GB" sz="1200" dirty="0"/>
                <a:t>Integrity</a:t>
              </a:r>
            </a:p>
          </p:txBody>
        </p:sp>
        <p:sp>
          <p:nvSpPr>
            <p:cNvPr id="49" name="TextBox 48">
              <a:extLst>
                <a:ext uri="{FF2B5EF4-FFF2-40B4-BE49-F238E27FC236}">
                  <a16:creationId xmlns:a16="http://schemas.microsoft.com/office/drawing/2014/main" id="{231A82B8-1E68-42F2-86AA-74FC08861974}"/>
                </a:ext>
              </a:extLst>
            </p:cNvPr>
            <p:cNvSpPr txBox="1"/>
            <p:nvPr/>
          </p:nvSpPr>
          <p:spPr>
            <a:xfrm>
              <a:off x="8527048" y="2491430"/>
              <a:ext cx="1128743" cy="276999"/>
            </a:xfrm>
            <a:prstGeom prst="rect">
              <a:avLst/>
            </a:prstGeom>
            <a:noFill/>
          </p:spPr>
          <p:txBody>
            <a:bodyPr wrap="square" rtlCol="0">
              <a:spAutoFit/>
            </a:bodyPr>
            <a:lstStyle/>
            <a:p>
              <a:r>
                <a:rPr lang="en-GB" sz="1200" dirty="0"/>
                <a:t>Dependability</a:t>
              </a:r>
            </a:p>
          </p:txBody>
        </p:sp>
        <p:sp>
          <p:nvSpPr>
            <p:cNvPr id="50" name="TextBox 49">
              <a:extLst>
                <a:ext uri="{FF2B5EF4-FFF2-40B4-BE49-F238E27FC236}">
                  <a16:creationId xmlns:a16="http://schemas.microsoft.com/office/drawing/2014/main" id="{79C153D5-1B81-4687-B8AB-64E02CEC32B9}"/>
                </a:ext>
              </a:extLst>
            </p:cNvPr>
            <p:cNvSpPr txBox="1"/>
            <p:nvPr/>
          </p:nvSpPr>
          <p:spPr>
            <a:xfrm>
              <a:off x="8527048" y="2744356"/>
              <a:ext cx="1128743" cy="276999"/>
            </a:xfrm>
            <a:prstGeom prst="rect">
              <a:avLst/>
            </a:prstGeom>
            <a:noFill/>
          </p:spPr>
          <p:txBody>
            <a:bodyPr wrap="square" rtlCol="0">
              <a:spAutoFit/>
            </a:bodyPr>
            <a:lstStyle/>
            <a:p>
              <a:r>
                <a:rPr lang="en-GB" sz="1200" dirty="0"/>
                <a:t>Purpose</a:t>
              </a:r>
            </a:p>
          </p:txBody>
        </p:sp>
        <p:sp>
          <p:nvSpPr>
            <p:cNvPr id="51" name="TextBox 50">
              <a:extLst>
                <a:ext uri="{FF2B5EF4-FFF2-40B4-BE49-F238E27FC236}">
                  <a16:creationId xmlns:a16="http://schemas.microsoft.com/office/drawing/2014/main" id="{62C05DD7-C32F-41BC-AD0B-85FCAB078E48}"/>
                </a:ext>
              </a:extLst>
            </p:cNvPr>
            <p:cNvSpPr txBox="1"/>
            <p:nvPr/>
          </p:nvSpPr>
          <p:spPr>
            <a:xfrm>
              <a:off x="11499560" y="2011226"/>
              <a:ext cx="740475" cy="276999"/>
            </a:xfrm>
            <a:prstGeom prst="rect">
              <a:avLst/>
            </a:prstGeom>
            <a:noFill/>
          </p:spPr>
          <p:txBody>
            <a:bodyPr wrap="square" rtlCol="0">
              <a:spAutoFit/>
            </a:bodyPr>
            <a:lstStyle/>
            <a:p>
              <a:r>
                <a:rPr lang="en-GB" sz="1200" dirty="0"/>
                <a:t>0.70</a:t>
              </a:r>
            </a:p>
          </p:txBody>
        </p:sp>
        <p:sp>
          <p:nvSpPr>
            <p:cNvPr id="52" name="TextBox 51">
              <a:extLst>
                <a:ext uri="{FF2B5EF4-FFF2-40B4-BE49-F238E27FC236}">
                  <a16:creationId xmlns:a16="http://schemas.microsoft.com/office/drawing/2014/main" id="{754F3944-D0D1-4759-8BFC-2178D0C5703B}"/>
                </a:ext>
              </a:extLst>
            </p:cNvPr>
            <p:cNvSpPr txBox="1"/>
            <p:nvPr/>
          </p:nvSpPr>
          <p:spPr>
            <a:xfrm>
              <a:off x="11492990" y="2252904"/>
              <a:ext cx="740475" cy="276999"/>
            </a:xfrm>
            <a:prstGeom prst="rect">
              <a:avLst/>
            </a:prstGeom>
            <a:noFill/>
          </p:spPr>
          <p:txBody>
            <a:bodyPr wrap="square" rtlCol="0">
              <a:spAutoFit/>
            </a:bodyPr>
            <a:lstStyle/>
            <a:p>
              <a:r>
                <a:rPr lang="en-GB" sz="1200" dirty="0"/>
                <a:t>0.97</a:t>
              </a:r>
            </a:p>
          </p:txBody>
        </p:sp>
        <p:sp>
          <p:nvSpPr>
            <p:cNvPr id="53" name="TextBox 52">
              <a:extLst>
                <a:ext uri="{FF2B5EF4-FFF2-40B4-BE49-F238E27FC236}">
                  <a16:creationId xmlns:a16="http://schemas.microsoft.com/office/drawing/2014/main" id="{6A024639-6791-486D-B861-35A4A3728444}"/>
                </a:ext>
              </a:extLst>
            </p:cNvPr>
            <p:cNvSpPr txBox="1"/>
            <p:nvPr/>
          </p:nvSpPr>
          <p:spPr>
            <a:xfrm>
              <a:off x="11492990" y="2503513"/>
              <a:ext cx="740475" cy="276999"/>
            </a:xfrm>
            <a:prstGeom prst="rect">
              <a:avLst/>
            </a:prstGeom>
            <a:noFill/>
          </p:spPr>
          <p:txBody>
            <a:bodyPr wrap="square" rtlCol="0">
              <a:spAutoFit/>
            </a:bodyPr>
            <a:lstStyle/>
            <a:p>
              <a:r>
                <a:rPr lang="en-GB" sz="1200" dirty="0"/>
                <a:t>0.23</a:t>
              </a:r>
            </a:p>
          </p:txBody>
        </p:sp>
        <p:sp>
          <p:nvSpPr>
            <p:cNvPr id="54" name="TextBox 53">
              <a:extLst>
                <a:ext uri="{FF2B5EF4-FFF2-40B4-BE49-F238E27FC236}">
                  <a16:creationId xmlns:a16="http://schemas.microsoft.com/office/drawing/2014/main" id="{98633395-BF63-4BFD-9DA3-E8ABD7CD193F}"/>
                </a:ext>
              </a:extLst>
            </p:cNvPr>
            <p:cNvSpPr txBox="1"/>
            <p:nvPr/>
          </p:nvSpPr>
          <p:spPr>
            <a:xfrm>
              <a:off x="11492989" y="2742629"/>
              <a:ext cx="740475" cy="276999"/>
            </a:xfrm>
            <a:prstGeom prst="rect">
              <a:avLst/>
            </a:prstGeom>
            <a:noFill/>
          </p:spPr>
          <p:txBody>
            <a:bodyPr wrap="square" rtlCol="0">
              <a:spAutoFit/>
            </a:bodyPr>
            <a:lstStyle/>
            <a:p>
              <a:r>
                <a:rPr lang="en-GB" sz="1200" dirty="0"/>
                <a:t>0.45</a:t>
              </a:r>
            </a:p>
          </p:txBody>
        </p:sp>
        <p:sp>
          <p:nvSpPr>
            <p:cNvPr id="55" name="TextBox 54">
              <a:extLst>
                <a:ext uri="{FF2B5EF4-FFF2-40B4-BE49-F238E27FC236}">
                  <a16:creationId xmlns:a16="http://schemas.microsoft.com/office/drawing/2014/main" id="{9EB62E86-FD7B-4C22-824D-618CE6BFECDE}"/>
                </a:ext>
              </a:extLst>
            </p:cNvPr>
            <p:cNvSpPr txBox="1"/>
            <p:nvPr/>
          </p:nvSpPr>
          <p:spPr>
            <a:xfrm>
              <a:off x="10042772" y="2017838"/>
              <a:ext cx="740475" cy="276999"/>
            </a:xfrm>
            <a:prstGeom prst="rect">
              <a:avLst/>
            </a:prstGeom>
            <a:noFill/>
          </p:spPr>
          <p:txBody>
            <a:bodyPr wrap="square" rtlCol="0">
              <a:spAutoFit/>
            </a:bodyPr>
            <a:lstStyle/>
            <a:p>
              <a:r>
                <a:rPr lang="en-GB" sz="1200" dirty="0"/>
                <a:t>Positive</a:t>
              </a:r>
            </a:p>
          </p:txBody>
        </p:sp>
        <p:sp>
          <p:nvSpPr>
            <p:cNvPr id="56" name="TextBox 55">
              <a:extLst>
                <a:ext uri="{FF2B5EF4-FFF2-40B4-BE49-F238E27FC236}">
                  <a16:creationId xmlns:a16="http://schemas.microsoft.com/office/drawing/2014/main" id="{344FDFBE-80F7-4EB6-9C5C-AEC3EDD495D0}"/>
                </a:ext>
              </a:extLst>
            </p:cNvPr>
            <p:cNvSpPr txBox="1"/>
            <p:nvPr/>
          </p:nvSpPr>
          <p:spPr>
            <a:xfrm>
              <a:off x="10049342" y="2248864"/>
              <a:ext cx="740475" cy="276999"/>
            </a:xfrm>
            <a:prstGeom prst="rect">
              <a:avLst/>
            </a:prstGeom>
            <a:noFill/>
          </p:spPr>
          <p:txBody>
            <a:bodyPr wrap="square" rtlCol="0">
              <a:spAutoFit/>
            </a:bodyPr>
            <a:lstStyle/>
            <a:p>
              <a:r>
                <a:rPr lang="en-GB" sz="1200" dirty="0"/>
                <a:t>Positive</a:t>
              </a:r>
            </a:p>
          </p:txBody>
        </p:sp>
        <p:sp>
          <p:nvSpPr>
            <p:cNvPr id="57" name="TextBox 56">
              <a:extLst>
                <a:ext uri="{FF2B5EF4-FFF2-40B4-BE49-F238E27FC236}">
                  <a16:creationId xmlns:a16="http://schemas.microsoft.com/office/drawing/2014/main" id="{E5EBF8C5-DF3E-4252-AF09-15F45406A8F9}"/>
                </a:ext>
              </a:extLst>
            </p:cNvPr>
            <p:cNvSpPr txBox="1"/>
            <p:nvPr/>
          </p:nvSpPr>
          <p:spPr>
            <a:xfrm>
              <a:off x="10046592" y="2478696"/>
              <a:ext cx="807285" cy="299044"/>
            </a:xfrm>
            <a:prstGeom prst="rect">
              <a:avLst/>
            </a:prstGeom>
            <a:noFill/>
          </p:spPr>
          <p:txBody>
            <a:bodyPr wrap="square" rtlCol="0">
              <a:spAutoFit/>
            </a:bodyPr>
            <a:lstStyle/>
            <a:p>
              <a:r>
                <a:rPr lang="en-GB" sz="1200" dirty="0"/>
                <a:t>Negative</a:t>
              </a:r>
            </a:p>
          </p:txBody>
        </p:sp>
        <p:sp>
          <p:nvSpPr>
            <p:cNvPr id="58" name="TextBox 57">
              <a:extLst>
                <a:ext uri="{FF2B5EF4-FFF2-40B4-BE49-F238E27FC236}">
                  <a16:creationId xmlns:a16="http://schemas.microsoft.com/office/drawing/2014/main" id="{6C4BFE36-F67E-4F54-8127-629305858720}"/>
                </a:ext>
              </a:extLst>
            </p:cNvPr>
            <p:cNvSpPr txBox="1"/>
            <p:nvPr/>
          </p:nvSpPr>
          <p:spPr>
            <a:xfrm>
              <a:off x="10049261" y="2737640"/>
              <a:ext cx="740475" cy="276999"/>
            </a:xfrm>
            <a:prstGeom prst="rect">
              <a:avLst/>
            </a:prstGeom>
            <a:noFill/>
          </p:spPr>
          <p:txBody>
            <a:bodyPr wrap="square" rtlCol="0">
              <a:spAutoFit/>
            </a:bodyPr>
            <a:lstStyle/>
            <a:p>
              <a:r>
                <a:rPr lang="en-GB" sz="1200" dirty="0"/>
                <a:t>Neutral</a:t>
              </a:r>
            </a:p>
          </p:txBody>
        </p:sp>
      </p:grpSp>
      <p:sp>
        <p:nvSpPr>
          <p:cNvPr id="61" name="Rectangle 60">
            <a:extLst>
              <a:ext uri="{FF2B5EF4-FFF2-40B4-BE49-F238E27FC236}">
                <a16:creationId xmlns:a16="http://schemas.microsoft.com/office/drawing/2014/main" id="{888E0D25-FA1A-4E59-BDCD-6BBA2902407C}"/>
              </a:ext>
            </a:extLst>
          </p:cNvPr>
          <p:cNvSpPr/>
          <p:nvPr/>
        </p:nvSpPr>
        <p:spPr>
          <a:xfrm>
            <a:off x="11499560" y="1536087"/>
            <a:ext cx="460097" cy="1199099"/>
          </a:xfrm>
          <a:prstGeom prst="rect">
            <a:avLst/>
          </a:prstGeom>
          <a:noFill/>
          <a:ln>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8E16A691-D19E-4D1E-9EB5-6C02BB49E9C0}"/>
              </a:ext>
            </a:extLst>
          </p:cNvPr>
          <p:cNvSpPr txBox="1"/>
          <p:nvPr/>
        </p:nvSpPr>
        <p:spPr>
          <a:xfrm>
            <a:off x="8405235" y="2714161"/>
            <a:ext cx="3942625" cy="307777"/>
          </a:xfrm>
          <a:prstGeom prst="rect">
            <a:avLst/>
          </a:prstGeom>
          <a:noFill/>
        </p:spPr>
        <p:txBody>
          <a:bodyPr wrap="square" rtlCol="0">
            <a:spAutoFit/>
          </a:bodyPr>
          <a:lstStyle/>
          <a:p>
            <a:r>
              <a:rPr lang="en-GB" sz="1400" dirty="0">
                <a:solidFill>
                  <a:schemeClr val="accent2"/>
                </a:solidFill>
              </a:rPr>
              <a:t>Score based on # of +</a:t>
            </a:r>
            <a:r>
              <a:rPr lang="en-GB" sz="1400" dirty="0" err="1">
                <a:solidFill>
                  <a:schemeClr val="accent2"/>
                </a:solidFill>
              </a:rPr>
              <a:t>ve</a:t>
            </a:r>
            <a:r>
              <a:rPr lang="en-GB" sz="1400" dirty="0">
                <a:solidFill>
                  <a:schemeClr val="accent2"/>
                </a:solidFill>
              </a:rPr>
              <a:t>, -</a:t>
            </a:r>
            <a:r>
              <a:rPr lang="en-GB" sz="1400" dirty="0" err="1">
                <a:solidFill>
                  <a:schemeClr val="accent2"/>
                </a:solidFill>
              </a:rPr>
              <a:t>ve</a:t>
            </a:r>
            <a:r>
              <a:rPr lang="en-GB" sz="1400" dirty="0">
                <a:solidFill>
                  <a:schemeClr val="accent2"/>
                </a:solidFill>
              </a:rPr>
              <a:t>, neutral article hits?</a:t>
            </a:r>
          </a:p>
        </p:txBody>
      </p:sp>
      <p:sp>
        <p:nvSpPr>
          <p:cNvPr id="64" name="TextBox 63">
            <a:extLst>
              <a:ext uri="{FF2B5EF4-FFF2-40B4-BE49-F238E27FC236}">
                <a16:creationId xmlns:a16="http://schemas.microsoft.com/office/drawing/2014/main" id="{7C036B23-DEF2-4E1C-A791-B5D6F739942D}"/>
              </a:ext>
            </a:extLst>
          </p:cNvPr>
          <p:cNvSpPr txBox="1"/>
          <p:nvPr/>
        </p:nvSpPr>
        <p:spPr>
          <a:xfrm>
            <a:off x="8503785" y="4658039"/>
            <a:ext cx="3525260" cy="1016403"/>
          </a:xfrm>
          <a:prstGeom prst="rect">
            <a:avLst/>
          </a:prstGeom>
          <a:noFill/>
          <a:ln w="19050">
            <a:solidFill>
              <a:schemeClr val="accent2"/>
            </a:solidFill>
          </a:ln>
        </p:spPr>
        <p:txBody>
          <a:bodyPr wrap="square" rtlCol="0">
            <a:spAutoFit/>
          </a:bodyPr>
          <a:lstStyle/>
          <a:p>
            <a:endParaRPr lang="en-GB" dirty="0"/>
          </a:p>
        </p:txBody>
      </p:sp>
      <p:sp>
        <p:nvSpPr>
          <p:cNvPr id="77" name="TextBox 76">
            <a:extLst>
              <a:ext uri="{FF2B5EF4-FFF2-40B4-BE49-F238E27FC236}">
                <a16:creationId xmlns:a16="http://schemas.microsoft.com/office/drawing/2014/main" id="{338F0242-C958-445E-9631-C59365CF9197}"/>
              </a:ext>
            </a:extLst>
          </p:cNvPr>
          <p:cNvSpPr txBox="1"/>
          <p:nvPr/>
        </p:nvSpPr>
        <p:spPr>
          <a:xfrm>
            <a:off x="8451252" y="4633656"/>
            <a:ext cx="2621547" cy="307777"/>
          </a:xfrm>
          <a:prstGeom prst="rect">
            <a:avLst/>
          </a:prstGeom>
          <a:noFill/>
        </p:spPr>
        <p:txBody>
          <a:bodyPr wrap="square" rtlCol="0">
            <a:spAutoFit/>
          </a:bodyPr>
          <a:lstStyle/>
          <a:p>
            <a:r>
              <a:rPr lang="en-GB" sz="1400" dirty="0"/>
              <a:t>Overall Brand Stats</a:t>
            </a:r>
          </a:p>
        </p:txBody>
      </p:sp>
      <p:sp>
        <p:nvSpPr>
          <p:cNvPr id="78" name="Oval 77">
            <a:extLst>
              <a:ext uri="{FF2B5EF4-FFF2-40B4-BE49-F238E27FC236}">
                <a16:creationId xmlns:a16="http://schemas.microsoft.com/office/drawing/2014/main" id="{69648A11-214E-4C79-83BF-CFFC88B1F927}"/>
              </a:ext>
            </a:extLst>
          </p:cNvPr>
          <p:cNvSpPr/>
          <p:nvPr/>
        </p:nvSpPr>
        <p:spPr>
          <a:xfrm>
            <a:off x="8543980" y="4941613"/>
            <a:ext cx="292962" cy="307777"/>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A</a:t>
            </a:r>
          </a:p>
        </p:txBody>
      </p:sp>
      <p:sp>
        <p:nvSpPr>
          <p:cNvPr id="80" name="Oval 79">
            <a:extLst>
              <a:ext uri="{FF2B5EF4-FFF2-40B4-BE49-F238E27FC236}">
                <a16:creationId xmlns:a16="http://schemas.microsoft.com/office/drawing/2014/main" id="{4BE6CF83-723E-466D-9FC6-F5C70F208A12}"/>
              </a:ext>
            </a:extLst>
          </p:cNvPr>
          <p:cNvSpPr/>
          <p:nvPr/>
        </p:nvSpPr>
        <p:spPr>
          <a:xfrm>
            <a:off x="8536581" y="5333710"/>
            <a:ext cx="292962" cy="307777"/>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I</a:t>
            </a:r>
          </a:p>
        </p:txBody>
      </p:sp>
      <p:sp>
        <p:nvSpPr>
          <p:cNvPr id="81" name="TextBox 80">
            <a:extLst>
              <a:ext uri="{FF2B5EF4-FFF2-40B4-BE49-F238E27FC236}">
                <a16:creationId xmlns:a16="http://schemas.microsoft.com/office/drawing/2014/main" id="{D505CCA7-435F-483E-A799-3DAD805C3FF2}"/>
              </a:ext>
            </a:extLst>
          </p:cNvPr>
          <p:cNvSpPr txBox="1"/>
          <p:nvPr/>
        </p:nvSpPr>
        <p:spPr>
          <a:xfrm>
            <a:off x="8885217" y="4891266"/>
            <a:ext cx="3038420" cy="461665"/>
          </a:xfrm>
          <a:prstGeom prst="rect">
            <a:avLst/>
          </a:prstGeom>
          <a:noFill/>
        </p:spPr>
        <p:txBody>
          <a:bodyPr wrap="square" rtlCol="0">
            <a:spAutoFit/>
          </a:bodyPr>
          <a:lstStyle/>
          <a:p>
            <a:r>
              <a:rPr lang="en-GB" sz="1200" dirty="0"/>
              <a:t>Score 0.70 vs. average X Competitor Score</a:t>
            </a:r>
          </a:p>
          <a:p>
            <a:r>
              <a:rPr lang="en-GB" sz="1200" dirty="0"/>
              <a:t>Best topic areas vs. areas for concern</a:t>
            </a:r>
          </a:p>
        </p:txBody>
      </p:sp>
      <p:sp>
        <p:nvSpPr>
          <p:cNvPr id="82" name="TextBox 81">
            <a:extLst>
              <a:ext uri="{FF2B5EF4-FFF2-40B4-BE49-F238E27FC236}">
                <a16:creationId xmlns:a16="http://schemas.microsoft.com/office/drawing/2014/main" id="{B0247118-C799-4CC1-8ADC-5312C1DF8E62}"/>
              </a:ext>
            </a:extLst>
          </p:cNvPr>
          <p:cNvSpPr txBox="1"/>
          <p:nvPr/>
        </p:nvSpPr>
        <p:spPr>
          <a:xfrm>
            <a:off x="8885217" y="5355134"/>
            <a:ext cx="3038420" cy="276999"/>
          </a:xfrm>
          <a:prstGeom prst="rect">
            <a:avLst/>
          </a:prstGeom>
          <a:noFill/>
        </p:spPr>
        <p:txBody>
          <a:bodyPr wrap="square" rtlCol="0">
            <a:spAutoFit/>
          </a:bodyPr>
          <a:lstStyle/>
          <a:p>
            <a:r>
              <a:rPr lang="en-GB" sz="1200" dirty="0"/>
              <a:t>Score 0.97 vs. average X Competitor Score .....</a:t>
            </a:r>
          </a:p>
        </p:txBody>
      </p:sp>
      <p:sp>
        <p:nvSpPr>
          <p:cNvPr id="83" name="Speech Bubble: Rectangle 82">
            <a:extLst>
              <a:ext uri="{FF2B5EF4-FFF2-40B4-BE49-F238E27FC236}">
                <a16:creationId xmlns:a16="http://schemas.microsoft.com/office/drawing/2014/main" id="{4E82BAE2-2483-4190-BC0F-972DBDD1197A}"/>
              </a:ext>
            </a:extLst>
          </p:cNvPr>
          <p:cNvSpPr/>
          <p:nvPr/>
        </p:nvSpPr>
        <p:spPr>
          <a:xfrm>
            <a:off x="10754729" y="3185303"/>
            <a:ext cx="1274316" cy="943388"/>
          </a:xfrm>
          <a:prstGeom prst="wedgeRectCallout">
            <a:avLst>
              <a:gd name="adj1" fmla="val -29210"/>
              <a:gd name="adj2" fmla="val 644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 </a:t>
            </a:r>
          </a:p>
        </p:txBody>
      </p:sp>
      <p:sp>
        <p:nvSpPr>
          <p:cNvPr id="84" name="TextBox 83">
            <a:extLst>
              <a:ext uri="{FF2B5EF4-FFF2-40B4-BE49-F238E27FC236}">
                <a16:creationId xmlns:a16="http://schemas.microsoft.com/office/drawing/2014/main" id="{438BDAD1-E061-4D08-953A-CA0D1ADA708B}"/>
              </a:ext>
            </a:extLst>
          </p:cNvPr>
          <p:cNvSpPr txBox="1"/>
          <p:nvPr/>
        </p:nvSpPr>
        <p:spPr>
          <a:xfrm>
            <a:off x="10897503" y="3239609"/>
            <a:ext cx="1220253" cy="861774"/>
          </a:xfrm>
          <a:prstGeom prst="rect">
            <a:avLst/>
          </a:prstGeom>
          <a:noFill/>
        </p:spPr>
        <p:txBody>
          <a:bodyPr wrap="square" rtlCol="0">
            <a:spAutoFit/>
          </a:bodyPr>
          <a:lstStyle/>
          <a:p>
            <a:r>
              <a:rPr lang="en-GB" sz="1000" dirty="0"/>
              <a:t>2 new articles about Brand A, Topic 4. Keywords: Entity 1, Entity 2…</a:t>
            </a:r>
          </a:p>
          <a:p>
            <a:r>
              <a:rPr lang="en-GB" sz="1000" u="sng" dirty="0"/>
              <a:t>Links to articles</a:t>
            </a:r>
            <a:r>
              <a:rPr lang="en-GB" sz="1000" dirty="0"/>
              <a:t>.</a:t>
            </a:r>
          </a:p>
        </p:txBody>
      </p:sp>
      <p:sp>
        <p:nvSpPr>
          <p:cNvPr id="87" name="TextBox 86">
            <a:extLst>
              <a:ext uri="{FF2B5EF4-FFF2-40B4-BE49-F238E27FC236}">
                <a16:creationId xmlns:a16="http://schemas.microsoft.com/office/drawing/2014/main" id="{2897B85F-4590-4D33-9174-C6F448142F13}"/>
              </a:ext>
            </a:extLst>
          </p:cNvPr>
          <p:cNvSpPr txBox="1"/>
          <p:nvPr/>
        </p:nvSpPr>
        <p:spPr>
          <a:xfrm>
            <a:off x="5885364" y="5357753"/>
            <a:ext cx="2274120" cy="415498"/>
          </a:xfrm>
          <a:prstGeom prst="rect">
            <a:avLst/>
          </a:prstGeom>
          <a:noFill/>
        </p:spPr>
        <p:txBody>
          <a:bodyPr wrap="square" rtlCol="0">
            <a:spAutoFit/>
          </a:bodyPr>
          <a:lstStyle/>
          <a:p>
            <a:r>
              <a:rPr lang="en-GB" sz="1050" dirty="0">
                <a:solidFill>
                  <a:schemeClr val="accent6"/>
                </a:solidFill>
              </a:rPr>
              <a:t>Overall Sentiment Score for each Article – Based on </a:t>
            </a:r>
            <a:r>
              <a:rPr lang="en-GB" sz="1050" b="1" dirty="0">
                <a:solidFill>
                  <a:schemeClr val="accent6"/>
                </a:solidFill>
              </a:rPr>
              <a:t>Brand Entity Only</a:t>
            </a:r>
          </a:p>
        </p:txBody>
      </p:sp>
      <p:sp>
        <p:nvSpPr>
          <p:cNvPr id="90" name="Speech Bubble: Rectangle 89">
            <a:extLst>
              <a:ext uri="{FF2B5EF4-FFF2-40B4-BE49-F238E27FC236}">
                <a16:creationId xmlns:a16="http://schemas.microsoft.com/office/drawing/2014/main" id="{6EA6D3AD-9BC9-4670-AF47-9AD6F0B8C897}"/>
              </a:ext>
            </a:extLst>
          </p:cNvPr>
          <p:cNvSpPr/>
          <p:nvPr/>
        </p:nvSpPr>
        <p:spPr>
          <a:xfrm>
            <a:off x="11330339" y="1045639"/>
            <a:ext cx="801095" cy="375922"/>
          </a:xfrm>
          <a:prstGeom prst="wedgeRectCallout">
            <a:avLst>
              <a:gd name="adj1" fmla="val -1234"/>
              <a:gd name="adj2" fmla="val 7158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Combine into composite ‘Trust’ Score </a:t>
            </a:r>
          </a:p>
        </p:txBody>
      </p:sp>
    </p:spTree>
    <p:extLst>
      <p:ext uri="{BB962C8B-B14F-4D97-AF65-F5344CB8AC3E}">
        <p14:creationId xmlns:p14="http://schemas.microsoft.com/office/powerpoint/2010/main" val="94450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872103-9675-4E58-9D39-C887380A1FA9}"/>
              </a:ext>
            </a:extLst>
          </p:cNvPr>
          <p:cNvSpPr>
            <a:spLocks noGrp="1"/>
          </p:cNvSpPr>
          <p:nvPr>
            <p:ph type="sldNum" sz="quarter" idx="10"/>
          </p:nvPr>
        </p:nvSpPr>
        <p:spPr/>
        <p:txBody>
          <a:bodyPr/>
          <a:lstStyle/>
          <a:p>
            <a:fld id="{E9625C4B-B71B-4BE7-9266-E8021570290B}" type="slidenum">
              <a:rPr lang="en-US" smtClean="0"/>
              <a:pPr/>
              <a:t>5</a:t>
            </a:fld>
            <a:endParaRPr lang="en-US"/>
          </a:p>
        </p:txBody>
      </p:sp>
      <p:sp>
        <p:nvSpPr>
          <p:cNvPr id="3" name="Title 2">
            <a:extLst>
              <a:ext uri="{FF2B5EF4-FFF2-40B4-BE49-F238E27FC236}">
                <a16:creationId xmlns:a16="http://schemas.microsoft.com/office/drawing/2014/main" id="{E334B776-495C-4D45-9C11-597D833A119C}"/>
              </a:ext>
            </a:extLst>
          </p:cNvPr>
          <p:cNvSpPr>
            <a:spLocks noGrp="1"/>
          </p:cNvSpPr>
          <p:nvPr>
            <p:ph type="title"/>
          </p:nvPr>
        </p:nvSpPr>
        <p:spPr/>
        <p:txBody>
          <a:bodyPr/>
          <a:lstStyle/>
          <a:p>
            <a:r>
              <a:rPr lang="en-GB" dirty="0"/>
              <a:t>TRUST SCORE COMPONENTS</a:t>
            </a:r>
          </a:p>
        </p:txBody>
      </p:sp>
      <p:sp>
        <p:nvSpPr>
          <p:cNvPr id="4" name="TextBox 3">
            <a:extLst>
              <a:ext uri="{FF2B5EF4-FFF2-40B4-BE49-F238E27FC236}">
                <a16:creationId xmlns:a16="http://schemas.microsoft.com/office/drawing/2014/main" id="{4F88937D-B890-4001-9D22-48EA19D384D3}"/>
              </a:ext>
            </a:extLst>
          </p:cNvPr>
          <p:cNvSpPr txBox="1"/>
          <p:nvPr/>
        </p:nvSpPr>
        <p:spPr>
          <a:xfrm>
            <a:off x="541531" y="1500326"/>
            <a:ext cx="9703293" cy="369332"/>
          </a:xfrm>
          <a:prstGeom prst="rect">
            <a:avLst/>
          </a:prstGeom>
          <a:noFill/>
        </p:spPr>
        <p:txBody>
          <a:bodyPr wrap="square" rtlCol="0">
            <a:spAutoFit/>
          </a:bodyPr>
          <a:lstStyle/>
          <a:p>
            <a:r>
              <a:rPr lang="en-GB" dirty="0"/>
              <a:t>The following metrics will make up the components of the composite Trust Score: </a:t>
            </a:r>
          </a:p>
        </p:txBody>
      </p:sp>
      <p:sp>
        <p:nvSpPr>
          <p:cNvPr id="5" name="TextBox 4">
            <a:extLst>
              <a:ext uri="{FF2B5EF4-FFF2-40B4-BE49-F238E27FC236}">
                <a16:creationId xmlns:a16="http://schemas.microsoft.com/office/drawing/2014/main" id="{7C0D7D6F-D17C-443E-BB4E-9707B1F1AF6F}"/>
              </a:ext>
            </a:extLst>
          </p:cNvPr>
          <p:cNvSpPr txBox="1"/>
          <p:nvPr/>
        </p:nvSpPr>
        <p:spPr>
          <a:xfrm>
            <a:off x="1905737" y="2499807"/>
            <a:ext cx="3044465" cy="307777"/>
          </a:xfrm>
          <a:prstGeom prst="rect">
            <a:avLst/>
          </a:prstGeom>
          <a:solidFill>
            <a:schemeClr val="bg1"/>
          </a:solidFill>
          <a:ln w="19050">
            <a:solidFill>
              <a:srgbClr val="00CCFF"/>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dirty="0">
                <a:solidFill>
                  <a:srgbClr val="0A0A0A"/>
                </a:solidFill>
                <a:latin typeface="Verlag Bold" pitchFamily="50" charset="0"/>
              </a:rPr>
              <a:t>SALIENCY RANK</a:t>
            </a:r>
            <a:endPar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endParaRPr>
          </a:p>
        </p:txBody>
      </p:sp>
      <p:sp>
        <p:nvSpPr>
          <p:cNvPr id="7" name="TextBox 6">
            <a:extLst>
              <a:ext uri="{FF2B5EF4-FFF2-40B4-BE49-F238E27FC236}">
                <a16:creationId xmlns:a16="http://schemas.microsoft.com/office/drawing/2014/main" id="{9F7EE039-2E1C-41C1-BEEA-45DBFA8C7959}"/>
              </a:ext>
            </a:extLst>
          </p:cNvPr>
          <p:cNvSpPr txBox="1"/>
          <p:nvPr/>
        </p:nvSpPr>
        <p:spPr>
          <a:xfrm>
            <a:off x="1905737" y="3349837"/>
            <a:ext cx="3044465" cy="307777"/>
          </a:xfrm>
          <a:prstGeom prst="rect">
            <a:avLst/>
          </a:prstGeom>
          <a:solidFill>
            <a:schemeClr val="bg1"/>
          </a:solidFill>
          <a:ln w="19050">
            <a:solidFill>
              <a:schemeClr val="accent3"/>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SENTIMENT</a:t>
            </a:r>
          </a:p>
        </p:txBody>
      </p:sp>
      <p:sp>
        <p:nvSpPr>
          <p:cNvPr id="8" name="TextBox 7">
            <a:extLst>
              <a:ext uri="{FF2B5EF4-FFF2-40B4-BE49-F238E27FC236}">
                <a16:creationId xmlns:a16="http://schemas.microsoft.com/office/drawing/2014/main" id="{ABC2E73A-FAD1-488A-85EA-E0FAECE40B6D}"/>
              </a:ext>
            </a:extLst>
          </p:cNvPr>
          <p:cNvSpPr txBox="1"/>
          <p:nvPr/>
        </p:nvSpPr>
        <p:spPr>
          <a:xfrm>
            <a:off x="1905736" y="4199867"/>
            <a:ext cx="3044465" cy="307777"/>
          </a:xfrm>
          <a:prstGeom prst="rect">
            <a:avLst/>
          </a:prstGeom>
          <a:solidFill>
            <a:schemeClr val="bg1"/>
          </a:solidFill>
          <a:ln w="19050">
            <a:solidFill>
              <a:schemeClr val="accent5"/>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dirty="0">
                <a:solidFill>
                  <a:srgbClr val="0A0A0A"/>
                </a:solidFill>
                <a:latin typeface="Verlag Bold" pitchFamily="50" charset="0"/>
              </a:rPr>
              <a:t>RECENCY</a:t>
            </a:r>
            <a:endPar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endParaRPr>
          </a:p>
        </p:txBody>
      </p:sp>
      <p:sp>
        <p:nvSpPr>
          <p:cNvPr id="9" name="TextBox 8">
            <a:extLst>
              <a:ext uri="{FF2B5EF4-FFF2-40B4-BE49-F238E27FC236}">
                <a16:creationId xmlns:a16="http://schemas.microsoft.com/office/drawing/2014/main" id="{42E57F9D-E794-42DE-807D-D85360B317A8}"/>
              </a:ext>
            </a:extLst>
          </p:cNvPr>
          <p:cNvSpPr txBox="1"/>
          <p:nvPr/>
        </p:nvSpPr>
        <p:spPr>
          <a:xfrm>
            <a:off x="1905735" y="5049897"/>
            <a:ext cx="3044465" cy="307777"/>
          </a:xfrm>
          <a:prstGeom prst="rect">
            <a:avLst/>
          </a:prstGeom>
          <a:solidFill>
            <a:schemeClr val="bg1"/>
          </a:solidFill>
          <a:ln w="19050">
            <a:solidFill>
              <a:schemeClr val="accent6"/>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dirty="0">
                <a:solidFill>
                  <a:srgbClr val="0A0A0A"/>
                </a:solidFill>
                <a:latin typeface="Verlag Bold" pitchFamily="50" charset="0"/>
              </a:rPr>
              <a:t>STORY POPULARITY</a:t>
            </a:r>
            <a:endPar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endParaRPr>
          </a:p>
        </p:txBody>
      </p:sp>
      <p:sp>
        <p:nvSpPr>
          <p:cNvPr id="10" name="TextBox 9">
            <a:extLst>
              <a:ext uri="{FF2B5EF4-FFF2-40B4-BE49-F238E27FC236}">
                <a16:creationId xmlns:a16="http://schemas.microsoft.com/office/drawing/2014/main" id="{69B5256C-9063-4D77-8247-245EDA86F033}"/>
              </a:ext>
            </a:extLst>
          </p:cNvPr>
          <p:cNvSpPr txBox="1"/>
          <p:nvPr/>
        </p:nvSpPr>
        <p:spPr>
          <a:xfrm>
            <a:off x="7047387" y="2320111"/>
            <a:ext cx="3753778" cy="523220"/>
          </a:xfrm>
          <a:prstGeom prst="rect">
            <a:avLst/>
          </a:prstGeom>
          <a:solidFill>
            <a:schemeClr val="bg1"/>
          </a:solidFill>
          <a:ln w="19050">
            <a:solidFill>
              <a:srgbClr val="00CCFF"/>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dirty="0">
                <a:solidFill>
                  <a:srgbClr val="0A0A0A"/>
                </a:solidFill>
                <a:latin typeface="Verlag Bold" pitchFamily="50" charset="0"/>
              </a:rPr>
              <a:t>If a Brand is mentioned more times in an Article, that Article should have a larger effect on trust</a:t>
            </a:r>
            <a:endPar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endParaRPr>
          </a:p>
        </p:txBody>
      </p:sp>
      <p:sp>
        <p:nvSpPr>
          <p:cNvPr id="11" name="TextBox 10">
            <a:extLst>
              <a:ext uri="{FF2B5EF4-FFF2-40B4-BE49-F238E27FC236}">
                <a16:creationId xmlns:a16="http://schemas.microsoft.com/office/drawing/2014/main" id="{C1BC94EE-1B71-4914-80D5-EE75E4CA98B2}"/>
              </a:ext>
            </a:extLst>
          </p:cNvPr>
          <p:cNvSpPr txBox="1"/>
          <p:nvPr/>
        </p:nvSpPr>
        <p:spPr>
          <a:xfrm>
            <a:off x="7047387" y="3170885"/>
            <a:ext cx="3753778" cy="523220"/>
          </a:xfrm>
          <a:prstGeom prst="rect">
            <a:avLst/>
          </a:prstGeom>
          <a:solidFill>
            <a:schemeClr val="bg1"/>
          </a:solidFill>
          <a:ln w="19050">
            <a:solidFill>
              <a:schemeClr val="accent3"/>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Positive, Neutral, Negative sentiment labels denoted 1, 0, -1</a:t>
            </a:r>
          </a:p>
        </p:txBody>
      </p:sp>
      <p:sp>
        <p:nvSpPr>
          <p:cNvPr id="12" name="TextBox 11">
            <a:extLst>
              <a:ext uri="{FF2B5EF4-FFF2-40B4-BE49-F238E27FC236}">
                <a16:creationId xmlns:a16="http://schemas.microsoft.com/office/drawing/2014/main" id="{F699D4D0-46E1-4A48-B66C-7087F9956513}"/>
              </a:ext>
            </a:extLst>
          </p:cNvPr>
          <p:cNvSpPr txBox="1"/>
          <p:nvPr/>
        </p:nvSpPr>
        <p:spPr>
          <a:xfrm>
            <a:off x="7047387" y="4022803"/>
            <a:ext cx="3753778" cy="523220"/>
          </a:xfrm>
          <a:prstGeom prst="rect">
            <a:avLst/>
          </a:prstGeom>
          <a:solidFill>
            <a:schemeClr val="bg1"/>
          </a:solidFill>
          <a:ln w="19050">
            <a:solidFill>
              <a:schemeClr val="accent5"/>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dirty="0">
                <a:solidFill>
                  <a:srgbClr val="0A0A0A"/>
                </a:solidFill>
                <a:latin typeface="Verlag Bold" pitchFamily="50" charset="0"/>
              </a:rPr>
              <a:t>R</a:t>
            </a:r>
            <a:r>
              <a:rPr kumimoji="0" lang="en-US" sz="1400" b="0" i="0" u="none" strike="noStrike" kern="1200" cap="none" spc="0" normalizeH="0" baseline="0" noProof="0" dirty="0" err="1">
                <a:ln>
                  <a:noFill/>
                </a:ln>
                <a:solidFill>
                  <a:srgbClr val="0A0A0A"/>
                </a:solidFill>
                <a:effectLst/>
                <a:uLnTx/>
                <a:uFillTx/>
                <a:latin typeface="Verlag Bold" pitchFamily="50" charset="0"/>
                <a:ea typeface="+mn-ea"/>
                <a:cs typeface="+mn-cs"/>
              </a:rPr>
              <a:t>ecent</a:t>
            </a: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 articles will have more of an effect on trust than older articles</a:t>
            </a:r>
          </a:p>
        </p:txBody>
      </p:sp>
      <p:sp>
        <p:nvSpPr>
          <p:cNvPr id="13" name="TextBox 12">
            <a:extLst>
              <a:ext uri="{FF2B5EF4-FFF2-40B4-BE49-F238E27FC236}">
                <a16:creationId xmlns:a16="http://schemas.microsoft.com/office/drawing/2014/main" id="{426DAB0C-312E-49BD-9CD2-1C6F519669BF}"/>
              </a:ext>
            </a:extLst>
          </p:cNvPr>
          <p:cNvSpPr txBox="1"/>
          <p:nvPr/>
        </p:nvSpPr>
        <p:spPr>
          <a:xfrm>
            <a:off x="7047387" y="4872449"/>
            <a:ext cx="3753778" cy="738664"/>
          </a:xfrm>
          <a:prstGeom prst="rect">
            <a:avLst/>
          </a:prstGeom>
          <a:solidFill>
            <a:schemeClr val="bg1"/>
          </a:solidFill>
          <a:ln w="19050">
            <a:solidFill>
              <a:schemeClr val="accent6"/>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dirty="0">
                <a:solidFill>
                  <a:srgbClr val="0A0A0A"/>
                </a:solidFill>
                <a:latin typeface="Verlag Bold" pitchFamily="50" charset="0"/>
              </a:rPr>
              <a:t>P</a:t>
            </a:r>
            <a:r>
              <a:rPr kumimoji="0" lang="en-US" sz="1400" b="0" i="0" u="none" strike="noStrike" kern="1200" cap="none" spc="0" normalizeH="0" baseline="0" noProof="0" dirty="0" err="1">
                <a:ln>
                  <a:noFill/>
                </a:ln>
                <a:solidFill>
                  <a:srgbClr val="0A0A0A"/>
                </a:solidFill>
                <a:effectLst/>
                <a:uLnTx/>
                <a:uFillTx/>
                <a:latin typeface="Verlag Bold" pitchFamily="50" charset="0"/>
                <a:ea typeface="+mn-ea"/>
                <a:cs typeface="+mn-cs"/>
              </a:rPr>
              <a:t>opular</a:t>
            </a: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 Article = larger audience = more effect on overall trust. (Use # of articles per story or Page Rank)</a:t>
            </a:r>
          </a:p>
        </p:txBody>
      </p:sp>
    </p:spTree>
    <p:extLst>
      <p:ext uri="{BB962C8B-B14F-4D97-AF65-F5344CB8AC3E}">
        <p14:creationId xmlns:p14="http://schemas.microsoft.com/office/powerpoint/2010/main" val="1642285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860877-EC54-F34F-8FFF-D7714035C7CA}"/>
              </a:ext>
            </a:extLst>
          </p:cNvPr>
          <p:cNvSpPr>
            <a:spLocks noGrp="1"/>
          </p:cNvSpPr>
          <p:nvPr>
            <p:ph type="sldNum" sz="quarter" idx="10"/>
          </p:nvPr>
        </p:nvSpPr>
        <p:spPr/>
        <p:txBody>
          <a:bodyPr/>
          <a:lstStyle/>
          <a:p>
            <a:fld id="{E9625C4B-B71B-4BE7-9266-E8021570290B}" type="slidenum">
              <a:rPr lang="en-US" smtClean="0"/>
              <a:pPr/>
              <a:t>6</a:t>
            </a:fld>
            <a:endParaRPr lang="en-US"/>
          </a:p>
        </p:txBody>
      </p:sp>
      <p:sp>
        <p:nvSpPr>
          <p:cNvPr id="3" name="Title 2">
            <a:extLst>
              <a:ext uri="{FF2B5EF4-FFF2-40B4-BE49-F238E27FC236}">
                <a16:creationId xmlns:a16="http://schemas.microsoft.com/office/drawing/2014/main" id="{5A780D69-6152-D54B-AEB4-659D842BE535}"/>
              </a:ext>
            </a:extLst>
          </p:cNvPr>
          <p:cNvSpPr>
            <a:spLocks noGrp="1"/>
          </p:cNvSpPr>
          <p:nvPr>
            <p:ph type="title"/>
          </p:nvPr>
        </p:nvSpPr>
        <p:spPr/>
        <p:txBody>
          <a:bodyPr/>
          <a:lstStyle/>
          <a:p>
            <a:r>
              <a:rPr lang="en-US" dirty="0"/>
              <a:t>INITIAL WIREFRAME IDEAS</a:t>
            </a:r>
          </a:p>
        </p:txBody>
      </p:sp>
      <p:pic>
        <p:nvPicPr>
          <p:cNvPr id="7" name="Picture 6" descr="Whiteboard&#10;&#10;Description automatically generated with medium confidence">
            <a:extLst>
              <a:ext uri="{FF2B5EF4-FFF2-40B4-BE49-F238E27FC236}">
                <a16:creationId xmlns:a16="http://schemas.microsoft.com/office/drawing/2014/main" id="{F4182FE7-90EA-A34C-A79C-165270B0E213}"/>
              </a:ext>
            </a:extLst>
          </p:cNvPr>
          <p:cNvPicPr>
            <a:picLocks noChangeAspect="1"/>
          </p:cNvPicPr>
          <p:nvPr/>
        </p:nvPicPr>
        <p:blipFill rotWithShape="1">
          <a:blip r:embed="rId2">
            <a:extLst>
              <a:ext uri="{28A0092B-C50C-407E-A947-70E740481C1C}">
                <a14:useLocalDpi xmlns:a14="http://schemas.microsoft.com/office/drawing/2010/main" val="0"/>
              </a:ext>
            </a:extLst>
          </a:blip>
          <a:srcRect l="29365" t="1349" r="7778" b="3651"/>
          <a:stretch/>
        </p:blipFill>
        <p:spPr>
          <a:xfrm rot="16200000">
            <a:off x="3373424" y="-1622725"/>
            <a:ext cx="5445152" cy="10972800"/>
          </a:xfrm>
          <a:prstGeom prst="rect">
            <a:avLst/>
          </a:prstGeom>
        </p:spPr>
      </p:pic>
    </p:spTree>
    <p:extLst>
      <p:ext uri="{BB962C8B-B14F-4D97-AF65-F5344CB8AC3E}">
        <p14:creationId xmlns:p14="http://schemas.microsoft.com/office/powerpoint/2010/main" val="3656796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EF0CB-5739-3E45-9DA0-06B861B43756}"/>
              </a:ext>
            </a:extLst>
          </p:cNvPr>
          <p:cNvSpPr>
            <a:spLocks noGrp="1"/>
          </p:cNvSpPr>
          <p:nvPr>
            <p:ph type="sldNum" sz="quarter" idx="10"/>
          </p:nvPr>
        </p:nvSpPr>
        <p:spPr/>
        <p:txBody>
          <a:bodyPr/>
          <a:lstStyle/>
          <a:p>
            <a:fld id="{E9625C4B-B71B-4BE7-9266-E8021570290B}" type="slidenum">
              <a:rPr lang="en-US" smtClean="0"/>
              <a:pPr/>
              <a:t>7</a:t>
            </a:fld>
            <a:endParaRPr lang="en-US"/>
          </a:p>
        </p:txBody>
      </p:sp>
      <p:pic>
        <p:nvPicPr>
          <p:cNvPr id="5" name="Picture 4" descr="Graphical user interface, chart, line chart&#10;&#10;Description automatically generated">
            <a:extLst>
              <a:ext uri="{FF2B5EF4-FFF2-40B4-BE49-F238E27FC236}">
                <a16:creationId xmlns:a16="http://schemas.microsoft.com/office/drawing/2014/main" id="{4E8F0779-85DC-734B-8487-54EA37B3F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457" y="1362629"/>
            <a:ext cx="9231086" cy="4923246"/>
          </a:xfrm>
          <a:prstGeom prst="rect">
            <a:avLst/>
          </a:prstGeom>
        </p:spPr>
      </p:pic>
      <p:sp>
        <p:nvSpPr>
          <p:cNvPr id="6" name="Title 2">
            <a:extLst>
              <a:ext uri="{FF2B5EF4-FFF2-40B4-BE49-F238E27FC236}">
                <a16:creationId xmlns:a16="http://schemas.microsoft.com/office/drawing/2014/main" id="{8C6539C2-EF67-8649-AAD0-5C497844F7FE}"/>
              </a:ext>
            </a:extLst>
          </p:cNvPr>
          <p:cNvSpPr txBox="1">
            <a:spLocks/>
          </p:cNvSpPr>
          <p:nvPr/>
        </p:nvSpPr>
        <p:spPr>
          <a:xfrm>
            <a:off x="762000" y="785668"/>
            <a:ext cx="10972800" cy="507831"/>
          </a:xfrm>
          <a:prstGeom prst="rect">
            <a:avLst/>
          </a:prstGeom>
          <a:noFill/>
        </p:spPr>
        <p:txBody>
          <a:bodyPr vert="horz" wrap="square" lIns="0" tIns="0" rIns="0" bIns="118872" rtlCol="0" anchor="t" anchorCtr="0">
            <a:spAutoFit/>
          </a:bodyPr>
          <a:lstStyle>
            <a:lvl1pPr algn="l" defTabSz="914400" rtl="0" eaLnBrk="1" latinLnBrk="0" hangingPunct="1">
              <a:lnSpc>
                <a:spcPct val="90000"/>
              </a:lnSpc>
              <a:spcBef>
                <a:spcPct val="0"/>
              </a:spcBef>
              <a:buNone/>
              <a:defRPr lang="en-US" sz="2800" kern="1200" spc="150" baseline="0" dirty="0">
                <a:solidFill>
                  <a:schemeClr val="tx1"/>
                </a:solidFill>
                <a:latin typeface="Verlag Black"/>
                <a:ea typeface="+mn-ea"/>
                <a:cs typeface="+mn-cs"/>
              </a:defRPr>
            </a:lvl1pPr>
          </a:lstStyle>
          <a:p>
            <a:r>
              <a:rPr lang="en-GB"/>
              <a:t>INITIAL WIREFRAME IDEAS</a:t>
            </a:r>
          </a:p>
        </p:txBody>
      </p:sp>
    </p:spTree>
    <p:extLst>
      <p:ext uri="{BB962C8B-B14F-4D97-AF65-F5344CB8AC3E}">
        <p14:creationId xmlns:p14="http://schemas.microsoft.com/office/powerpoint/2010/main" val="3898676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95CF2B9-01AF-4D7E-AC6F-901235FFC4CB}"/>
              </a:ext>
            </a:extLst>
          </p:cNvPr>
          <p:cNvSpPr/>
          <p:nvPr/>
        </p:nvSpPr>
        <p:spPr>
          <a:xfrm>
            <a:off x="0" y="0"/>
            <a:ext cx="12192000" cy="68687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Verlag Black" panose="02000000000000000000" pitchFamily="50" charset="0"/>
              <a:ea typeface="+mn-ea"/>
              <a:cs typeface="+mn-cs"/>
            </a:endParaRPr>
          </a:p>
        </p:txBody>
      </p:sp>
      <p:sp>
        <p:nvSpPr>
          <p:cNvPr id="13" name="Title 1">
            <a:extLst>
              <a:ext uri="{FF2B5EF4-FFF2-40B4-BE49-F238E27FC236}">
                <a16:creationId xmlns:a16="http://schemas.microsoft.com/office/drawing/2014/main" id="{627D2219-FF5E-48EB-BDBA-717F97701160}"/>
              </a:ext>
            </a:extLst>
          </p:cNvPr>
          <p:cNvSpPr txBox="1">
            <a:spLocks/>
          </p:cNvSpPr>
          <p:nvPr/>
        </p:nvSpPr>
        <p:spPr>
          <a:xfrm>
            <a:off x="609600" y="2646763"/>
            <a:ext cx="10972800" cy="538609"/>
          </a:xfrm>
          <a:prstGeom prst="rect">
            <a:avLst/>
          </a:prstGeom>
        </p:spPr>
        <p:txBody>
          <a:bodyPr wrap="square" bIns="0" anchor="t">
            <a:spAutoFit/>
          </a:bodyPr>
          <a:lstStyle>
            <a:lvl1pPr algn="l" defTabSz="914400" rtl="0" eaLnBrk="1" latinLnBrk="0" hangingPunct="1">
              <a:lnSpc>
                <a:spcPct val="90000"/>
              </a:lnSpc>
              <a:spcBef>
                <a:spcPct val="0"/>
              </a:spcBef>
              <a:buNone/>
              <a:defRPr sz="2800" kern="1200" spc="-300" baseline="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srgbClr val="FFFFFF"/>
                </a:solidFill>
                <a:effectLst/>
                <a:uLnTx/>
                <a:uFillTx/>
                <a:latin typeface="Verlag Light" pitchFamily="50" charset="0"/>
                <a:ea typeface="+mj-ea"/>
                <a:cs typeface="+mj-cs"/>
              </a:rPr>
              <a:t>APPENDIX</a:t>
            </a:r>
          </a:p>
        </p:txBody>
      </p:sp>
      <p:sp>
        <p:nvSpPr>
          <p:cNvPr id="9" name="Footer Placeholder 4">
            <a:extLst>
              <a:ext uri="{FF2B5EF4-FFF2-40B4-BE49-F238E27FC236}">
                <a16:creationId xmlns:a16="http://schemas.microsoft.com/office/drawing/2014/main" id="{2F00E5DB-504B-4FDA-AFE9-ECFF4877ACBB}"/>
              </a:ext>
            </a:extLst>
          </p:cNvPr>
          <p:cNvSpPr txBox="1">
            <a:spLocks/>
          </p:cNvSpPr>
          <p:nvPr/>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5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I / © 202</a:t>
            </a:r>
            <a:r>
              <a:rPr kumimoji="0" lang="en-US" altLang="zh-CN" sz="700" b="0" i="0" u="none" strike="noStrike" kern="1200" cap="none" spc="200" normalizeH="0" baseline="0" noProof="0">
                <a:ln>
                  <a:noFill/>
                </a:ln>
                <a:solidFill>
                  <a:srgbClr val="FFFFFF"/>
                </a:solidFill>
                <a:effectLst/>
                <a:uLnTx/>
                <a:uFillTx/>
                <a:latin typeface="Verlag Bold" pitchFamily="50" charset="0"/>
                <a:ea typeface="+mn-ea"/>
                <a:cs typeface="+mn-cs"/>
              </a:rPr>
              <a:t>1</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
        <p:nvSpPr>
          <p:cNvPr id="14" name="Text Placeholder 3">
            <a:extLst>
              <a:ext uri="{FF2B5EF4-FFF2-40B4-BE49-F238E27FC236}">
                <a16:creationId xmlns:a16="http://schemas.microsoft.com/office/drawing/2014/main" id="{FCFC1814-E2F0-45D7-B132-2967718C9E55}"/>
              </a:ext>
            </a:extLst>
          </p:cNvPr>
          <p:cNvSpPr txBox="1">
            <a:spLocks/>
          </p:cNvSpPr>
          <p:nvPr/>
        </p:nvSpPr>
        <p:spPr>
          <a:xfrm>
            <a:off x="609600" y="4481796"/>
            <a:ext cx="10972800" cy="438533"/>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kumimoji="0" lang="en-US" sz="1600" b="0" i="0" u="none" strike="noStrike" kern="1200" cap="none" spc="120" normalizeH="0" baseline="0" noProof="0">
                <a:ln>
                  <a:noFill/>
                </a:ln>
                <a:solidFill>
                  <a:srgbClr val="FFFFFF"/>
                </a:solidFill>
                <a:effectLst/>
                <a:uLnTx/>
                <a:uFillTx/>
                <a:latin typeface="Verlag Light"/>
              </a:rPr>
              <a:t> </a:t>
            </a:r>
            <a:endParaRPr lang="en-US" sz="1600" i="0" spc="120">
              <a:solidFill>
                <a:srgbClr val="FFFFFF"/>
              </a:solidFill>
              <a:latin typeface="Verlag Light"/>
            </a:endParaRPr>
          </a:p>
          <a:p>
            <a:pPr>
              <a:lnSpc>
                <a:spcPct val="100000"/>
              </a:lnSpc>
              <a:spcBef>
                <a:spcPts val="0"/>
              </a:spcBef>
              <a:defRPr/>
            </a:pPr>
            <a:endParaRPr kumimoji="0" lang="en-US" sz="1600" b="0" i="0" u="none" strike="noStrike" kern="1200" cap="none" spc="120" normalizeH="0" baseline="0" noProof="0">
              <a:ln>
                <a:noFill/>
              </a:ln>
              <a:solidFill>
                <a:srgbClr val="FFFFFF"/>
              </a:solidFill>
              <a:effectLst/>
              <a:uLnTx/>
              <a:uFillTx/>
              <a:latin typeface="Verlag Light"/>
            </a:endParaRPr>
          </a:p>
        </p:txBody>
      </p:sp>
      <p:cxnSp>
        <p:nvCxnSpPr>
          <p:cNvPr id="46" name="Straight Connector 45">
            <a:extLst>
              <a:ext uri="{FF2B5EF4-FFF2-40B4-BE49-F238E27FC236}">
                <a16:creationId xmlns:a16="http://schemas.microsoft.com/office/drawing/2014/main" id="{36C16A81-E2F3-4A7F-8EC9-87FBD3969566}"/>
              </a:ext>
            </a:extLst>
          </p:cNvPr>
          <p:cNvCxnSpPr>
            <a:cxnSpLocks/>
          </p:cNvCxnSpPr>
          <p:nvPr/>
        </p:nvCxnSpPr>
        <p:spPr>
          <a:xfrm flipH="1">
            <a:off x="727546" y="4237267"/>
            <a:ext cx="8048154" cy="0"/>
          </a:xfrm>
          <a:prstGeom prst="line">
            <a:avLst/>
          </a:prstGeom>
          <a:ln w="19050">
            <a:solidFill>
              <a:srgbClr val="00CCFF"/>
            </a:solidFill>
          </a:ln>
        </p:spPr>
        <p:style>
          <a:lnRef idx="1">
            <a:schemeClr val="accent1"/>
          </a:lnRef>
          <a:fillRef idx="0">
            <a:schemeClr val="accent1"/>
          </a:fillRef>
          <a:effectRef idx="0">
            <a:schemeClr val="accent1"/>
          </a:effectRef>
          <a:fontRef idx="minor">
            <a:schemeClr val="tx1"/>
          </a:fontRef>
        </p:style>
      </p:cxnSp>
      <p:sp>
        <p:nvSpPr>
          <p:cNvPr id="7" name="Slide Number Placeholder 2">
            <a:extLst>
              <a:ext uri="{FF2B5EF4-FFF2-40B4-BE49-F238E27FC236}">
                <a16:creationId xmlns:a16="http://schemas.microsoft.com/office/drawing/2014/main" id="{582E1F4F-56B1-4BBD-AC34-A0F773F2DEE1}"/>
              </a:ext>
            </a:extLst>
          </p:cNvPr>
          <p:cNvSpPr>
            <a:spLocks noGrp="1"/>
          </p:cNvSpPr>
          <p:nvPr>
            <p:ph type="sldNum" sz="quarter" idx="10"/>
          </p:nvPr>
        </p:nvSpPr>
        <p:spPr>
          <a:xfrm>
            <a:off x="8839200" y="6355006"/>
            <a:ext cx="2743200" cy="138499"/>
          </a:xfrm>
        </p:spPr>
        <p:txBody>
          <a:bodyPr/>
          <a:lstStyle/>
          <a:p>
            <a:fld id="{E9625C4B-B71B-4BE7-9266-E8021570290B}" type="slidenum">
              <a:rPr lang="en-US" smtClean="0">
                <a:solidFill>
                  <a:schemeClr val="bg1"/>
                </a:solidFill>
                <a:latin typeface="+mn-lt"/>
              </a:rPr>
              <a:pPr/>
              <a:t>8</a:t>
            </a:fld>
            <a:endParaRPr lang="en-US">
              <a:solidFill>
                <a:schemeClr val="bg1"/>
              </a:solidFill>
              <a:latin typeface="+mn-lt"/>
            </a:endParaRPr>
          </a:p>
        </p:txBody>
      </p:sp>
    </p:spTree>
    <p:extLst>
      <p:ext uri="{BB962C8B-B14F-4D97-AF65-F5344CB8AC3E}">
        <p14:creationId xmlns:p14="http://schemas.microsoft.com/office/powerpoint/2010/main" val="1597492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494BCD-4A6F-2743-9AB2-7320E198CFEC}"/>
              </a:ext>
            </a:extLst>
          </p:cNvPr>
          <p:cNvSpPr>
            <a:spLocks noGrp="1"/>
          </p:cNvSpPr>
          <p:nvPr>
            <p:ph type="sldNum" sz="quarter" idx="10"/>
          </p:nvPr>
        </p:nvSpPr>
        <p:spPr/>
        <p:txBody>
          <a:bodyPr/>
          <a:lstStyle/>
          <a:p>
            <a:fld id="{E9625C4B-B71B-4BE7-9266-E8021570290B}" type="slidenum">
              <a:rPr lang="en-US" smtClean="0"/>
              <a:pPr/>
              <a:t>9</a:t>
            </a:fld>
            <a:endParaRPr lang="en-US"/>
          </a:p>
        </p:txBody>
      </p:sp>
      <p:sp>
        <p:nvSpPr>
          <p:cNvPr id="3" name="Title 2">
            <a:extLst>
              <a:ext uri="{FF2B5EF4-FFF2-40B4-BE49-F238E27FC236}">
                <a16:creationId xmlns:a16="http://schemas.microsoft.com/office/drawing/2014/main" id="{2A0CC9E0-11E9-EC4F-A5BB-8905AE7B8A53}"/>
              </a:ext>
            </a:extLst>
          </p:cNvPr>
          <p:cNvSpPr>
            <a:spLocks noGrp="1"/>
          </p:cNvSpPr>
          <p:nvPr>
            <p:ph type="title"/>
          </p:nvPr>
        </p:nvSpPr>
        <p:spPr/>
        <p:txBody>
          <a:bodyPr/>
          <a:lstStyle/>
          <a:p>
            <a:r>
              <a:rPr lang="en-US" dirty="0"/>
              <a:t>Saliency distributions (Amazon)</a:t>
            </a:r>
          </a:p>
        </p:txBody>
      </p:sp>
      <p:pic>
        <p:nvPicPr>
          <p:cNvPr id="4" name="Picture 3" descr="Chart, line chart&#10;&#10;Description automatically generated">
            <a:extLst>
              <a:ext uri="{FF2B5EF4-FFF2-40B4-BE49-F238E27FC236}">
                <a16:creationId xmlns:a16="http://schemas.microsoft.com/office/drawing/2014/main" id="{1C15CC11-C6B7-8149-B0A6-D9E8070FC0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150" y="1219200"/>
            <a:ext cx="8267700" cy="4419600"/>
          </a:xfrm>
          <a:prstGeom prst="rect">
            <a:avLst/>
          </a:prstGeom>
        </p:spPr>
      </p:pic>
    </p:spTree>
    <p:extLst>
      <p:ext uri="{BB962C8B-B14F-4D97-AF65-F5344CB8AC3E}">
        <p14:creationId xmlns:p14="http://schemas.microsoft.com/office/powerpoint/2010/main" val="3286501189"/>
      </p:ext>
    </p:extLst>
  </p:cSld>
  <p:clrMapOvr>
    <a:masterClrMapping/>
  </p:clrMapOvr>
</p:sld>
</file>

<file path=ppt/theme/theme1.xml><?xml version="1.0" encoding="utf-8"?>
<a:theme xmlns:a="http://schemas.openxmlformats.org/drawingml/2006/main" name="7_Office Theme">
  <a:themeElements>
    <a:clrScheme name="DxI Palette">
      <a:dk1>
        <a:srgbClr val="0A0A0A"/>
      </a:dk1>
      <a:lt1>
        <a:srgbClr val="FFFFFF"/>
      </a:lt1>
      <a:dk2>
        <a:srgbClr val="374156"/>
      </a:dk2>
      <a:lt2>
        <a:srgbClr val="FFFFFF"/>
      </a:lt2>
      <a:accent1>
        <a:srgbClr val="1082C5"/>
      </a:accent1>
      <a:accent2>
        <a:srgbClr val="00CCFF"/>
      </a:accent2>
      <a:accent3>
        <a:srgbClr val="33CCCC"/>
      </a:accent3>
      <a:accent4>
        <a:srgbClr val="FF5050"/>
      </a:accent4>
      <a:accent5>
        <a:srgbClr val="F15927"/>
      </a:accent5>
      <a:accent6>
        <a:srgbClr val="9966FF"/>
      </a:accent6>
      <a:hlink>
        <a:srgbClr val="9966FF"/>
      </a:hlink>
      <a:folHlink>
        <a:srgbClr val="1F396E"/>
      </a:folHlink>
    </a:clrScheme>
    <a:fontScheme name="Custom 1">
      <a:majorFont>
        <a:latin typeface="Verlag Black"/>
        <a:ea typeface=""/>
        <a:cs typeface=""/>
      </a:majorFont>
      <a:minorFont>
        <a:latin typeface="Verlag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B3E021AA4380F449AA39015038734D7" ma:contentTypeVersion="11" ma:contentTypeDescription="Create a new document." ma:contentTypeScope="" ma:versionID="aeaacd87924c71e59b2346c1a0b7ec92">
  <xsd:schema xmlns:xsd="http://www.w3.org/2001/XMLSchema" xmlns:xs="http://www.w3.org/2001/XMLSchema" xmlns:p="http://schemas.microsoft.com/office/2006/metadata/properties" xmlns:ns2="1d8e6f83-6403-4d00-8412-ab76d6dd21d9" xmlns:ns3="077d0853-9e34-4e6f-a130-e11f6a3b8731" targetNamespace="http://schemas.microsoft.com/office/2006/metadata/properties" ma:root="true" ma:fieldsID="88efbe18989112eacb9e0e23359f8f00" ns2:_="" ns3:_="">
    <xsd:import namespace="1d8e6f83-6403-4d00-8412-ab76d6dd21d9"/>
    <xsd:import namespace="077d0853-9e34-4e6f-a130-e11f6a3b873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8e6f83-6403-4d00-8412-ab76d6dd21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77d0853-9e34-4e6f-a130-e11f6a3b8731"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77d0853-9e34-4e6f-a130-e11f6a3b8731">
      <UserInfo>
        <DisplayName>Fuld (Tritsch), Samantha</DisplayName>
        <AccountId>12</AccountId>
        <AccountType/>
      </UserInfo>
      <UserInfo>
        <DisplayName>Gunton, Toby</DisplayName>
        <AccountId>20</AccountId>
        <AccountType/>
      </UserInfo>
      <UserInfo>
        <DisplayName>Trippenbach, Philip</DisplayName>
        <AccountId>19</AccountId>
        <AccountType/>
      </UserInfo>
      <UserInfo>
        <DisplayName>Otto, Maria</DisplayName>
        <AccountId>10</AccountId>
        <AccountType/>
      </UserInfo>
      <UserInfo>
        <DisplayName>Ghazouani, Alaeddine</DisplayName>
        <AccountId>41</AccountId>
        <AccountType/>
      </UserInfo>
      <UserInfo>
        <DisplayName>Linkous, Kate</DisplayName>
        <AccountId>43</AccountId>
        <AccountType/>
      </UserInfo>
    </SharedWithUsers>
  </documentManagement>
</p:properties>
</file>

<file path=customXml/itemProps1.xml><?xml version="1.0" encoding="utf-8"?>
<ds:datastoreItem xmlns:ds="http://schemas.openxmlformats.org/officeDocument/2006/customXml" ds:itemID="{EF78B3AA-1459-47B2-BA16-FEE8DFE0A56B}">
  <ds:schemaRefs>
    <ds:schemaRef ds:uri="http://schemas.microsoft.com/sharepoint/v3/contenttype/forms"/>
  </ds:schemaRefs>
</ds:datastoreItem>
</file>

<file path=customXml/itemProps2.xml><?xml version="1.0" encoding="utf-8"?>
<ds:datastoreItem xmlns:ds="http://schemas.openxmlformats.org/officeDocument/2006/customXml" ds:itemID="{20DCB142-D294-46D9-9AE6-61ED5322C2A4}">
  <ds:schemaRefs>
    <ds:schemaRef ds:uri="077d0853-9e34-4e6f-a130-e11f6a3b8731"/>
    <ds:schemaRef ds:uri="1d8e6f83-6403-4d00-8412-ab76d6dd21d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F33D23C0-3CBD-46CA-B8C9-F95C3F1B5101}">
  <ds:schemaRefs>
    <ds:schemaRef ds:uri="http://schemas.microsoft.com/office/infopath/2007/PartnerControls"/>
    <ds:schemaRef ds:uri="http://schemas.microsoft.com/office/2006/documentManagement/types"/>
    <ds:schemaRef ds:uri="1d8e6f83-6403-4d00-8412-ab76d6dd21d9"/>
    <ds:schemaRef ds:uri="http://purl.org/dc/terms/"/>
    <ds:schemaRef ds:uri="http://purl.org/dc/elements/1.1/"/>
    <ds:schemaRef ds:uri="http://schemas.microsoft.com/office/2006/metadata/properties"/>
    <ds:schemaRef ds:uri="http://www.w3.org/XML/1998/namespace"/>
    <ds:schemaRef ds:uri="077d0853-9e34-4e6f-a130-e11f6a3b8731"/>
    <ds:schemaRef ds:uri="http://purl.org/dc/dcmityp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44119</TotalTime>
  <Words>1539</Words>
  <Application>Microsoft Office PowerPoint</Application>
  <PresentationFormat>Widescreen</PresentationFormat>
  <Paragraphs>232</Paragraphs>
  <Slides>17</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Roboto</vt:lpstr>
      <vt:lpstr>Verlag Black</vt:lpstr>
      <vt:lpstr>Verlag Bold</vt:lpstr>
      <vt:lpstr>Verlag Book</vt:lpstr>
      <vt:lpstr>Verlag Light</vt:lpstr>
      <vt:lpstr>Arial</vt:lpstr>
      <vt:lpstr>Calibri</vt:lpstr>
      <vt:lpstr>Cambria Math</vt:lpstr>
      <vt:lpstr>Courier New</vt:lpstr>
      <vt:lpstr>Source Sans Pro Light</vt:lpstr>
      <vt:lpstr>Symbol</vt:lpstr>
      <vt:lpstr>7_Office Theme</vt:lpstr>
      <vt:lpstr>PowerPoint Presentation</vt:lpstr>
      <vt:lpstr>POC WILL BE BASED ON A SINGLE BRAND (FROM PREVIOUS EDM RESEARCH)</vt:lpstr>
      <vt:lpstr>ASSIGN A TRUST DIMENSION TO EACH ARTICLE &amp; CALCULATE SENTIMENT AT AN ARTICLE LEVEL</vt:lpstr>
      <vt:lpstr>EACH TRUST DIMENSION WILL BE ASSIGNED A FINAL TRUST SCORE &amp; WILL BE TRACKED OVERTIME</vt:lpstr>
      <vt:lpstr>TRUST SCORE COMPONENTS</vt:lpstr>
      <vt:lpstr>INITIAL WIREFRAME IDEAS</vt:lpstr>
      <vt:lpstr>PowerPoint Presentation</vt:lpstr>
      <vt:lpstr>PowerPoint Presentation</vt:lpstr>
      <vt:lpstr>Saliency distributions (Amazon)</vt:lpstr>
      <vt:lpstr>Saliency distributions (Amazon)</vt:lpstr>
      <vt:lpstr>Amazon: Number of Topics per article</vt:lpstr>
      <vt:lpstr>QUESTIONS FOR SIGNAL</vt:lpstr>
      <vt:lpstr>LN Sentiment Output</vt:lpstr>
      <vt:lpstr>PowerPoint Presentation</vt:lpstr>
      <vt:lpstr>TRUST SCORE CALCULATION (PER TRUST DIMENSION)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Otto, Maria</dc:creator>
  <cp:lastModifiedBy>Chan, Chee Kean</cp:lastModifiedBy>
  <cp:revision>50</cp:revision>
  <cp:lastPrinted>1601-01-01T00:00:00Z</cp:lastPrinted>
  <dcterms:created xsi:type="dcterms:W3CDTF">2020-09-23T19:17:53Z</dcterms:created>
  <dcterms:modified xsi:type="dcterms:W3CDTF">2021-04-23T08:14:09Z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0x0101002B3E021AA4380F449AA39015038734D7</vt:lpwstr>
  </property>
</Properties>
</file>